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60.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5" r:id="rId4"/>
    <p:sldMasterId id="2147483879" r:id="rId5"/>
  </p:sldMasterIdLst>
  <p:notesMasterIdLst>
    <p:notesMasterId r:id="rId78"/>
  </p:notesMasterIdLst>
  <p:handoutMasterIdLst>
    <p:handoutMasterId r:id="rId79"/>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301" r:id="rId48"/>
    <p:sldId id="302" r:id="rId49"/>
    <p:sldId id="303" r:id="rId50"/>
    <p:sldId id="304" r:id="rId51"/>
    <p:sldId id="305" r:id="rId52"/>
    <p:sldId id="307" r:id="rId53"/>
    <p:sldId id="311" r:id="rId54"/>
    <p:sldId id="312" r:id="rId55"/>
    <p:sldId id="316" r:id="rId56"/>
    <p:sldId id="317" r:id="rId57"/>
    <p:sldId id="318" r:id="rId58"/>
    <p:sldId id="319" r:id="rId59"/>
    <p:sldId id="321" r:id="rId60"/>
    <p:sldId id="322" r:id="rId61"/>
    <p:sldId id="323" r:id="rId62"/>
    <p:sldId id="324" r:id="rId63"/>
    <p:sldId id="325" r:id="rId64"/>
    <p:sldId id="327" r:id="rId65"/>
    <p:sldId id="328" r:id="rId66"/>
    <p:sldId id="329" r:id="rId67"/>
    <p:sldId id="330" r:id="rId68"/>
    <p:sldId id="331" r:id="rId69"/>
    <p:sldId id="338" r:id="rId70"/>
    <p:sldId id="339" r:id="rId71"/>
    <p:sldId id="332" r:id="rId72"/>
    <p:sldId id="333" r:id="rId73"/>
    <p:sldId id="334" r:id="rId74"/>
    <p:sldId id="335" r:id="rId75"/>
    <p:sldId id="336" r:id="rId76"/>
    <p:sldId id="337" r:id="rId77"/>
  </p:sldIdLst>
  <p:sldSz cx="9144000" cy="6858000" type="screen4x3"/>
  <p:notesSz cx="6858000" cy="9144000"/>
  <p:custDataLst>
    <p:tags r:id="rId8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llahan, Diana" initials="CD" lastIdx="1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5813"/>
    <a:srgbClr val="739600"/>
    <a:srgbClr val="D0D0CE"/>
    <a:srgbClr val="B1B3B3"/>
    <a:srgbClr val="888B8D"/>
    <a:srgbClr val="63666A"/>
    <a:srgbClr val="A22B38"/>
    <a:srgbClr val="F2AA00"/>
    <a:srgbClr val="E8772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75" autoAdjust="0"/>
    <p:restoredTop sz="67611" autoAdjust="0"/>
  </p:normalViewPr>
  <p:slideViewPr>
    <p:cSldViewPr snapToGrid="0">
      <p:cViewPr varScale="1">
        <p:scale>
          <a:sx n="65" d="100"/>
          <a:sy n="65" d="100"/>
        </p:scale>
        <p:origin x="2920" y="184"/>
      </p:cViewPr>
      <p:guideLst>
        <p:guide orient="horz" pos="2160"/>
        <p:guide pos="2880"/>
      </p:guideLst>
    </p:cSldViewPr>
  </p:slideViewPr>
  <p:notesTextViewPr>
    <p:cViewPr>
      <p:scale>
        <a:sx n="1" d="1"/>
        <a:sy n="1" d="1"/>
      </p:scale>
      <p:origin x="0" y="0"/>
    </p:cViewPr>
  </p:notesTextViewPr>
  <p:sorterViewPr>
    <p:cViewPr>
      <p:scale>
        <a:sx n="100" d="100"/>
        <a:sy n="100" d="100"/>
      </p:scale>
      <p:origin x="0" y="-5592"/>
    </p:cViewPr>
  </p:sorterViewPr>
  <p:notesViewPr>
    <p:cSldViewPr snapToGrid="0">
      <p:cViewPr varScale="1">
        <p:scale>
          <a:sx n="55" d="100"/>
          <a:sy n="55" d="100"/>
        </p:scale>
        <p:origin x="-252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theme" Target="theme/theme1.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handoutMaster" Target="handoutMasters/handoutMaster1.xml"/><Relationship Id="rId5" Type="http://schemas.openxmlformats.org/officeDocument/2006/relationships/slideMaster" Target="slideMasters/slideMaster2.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tags" Target="tags/tag1.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notesMaster" Target="notesMasters/notesMaster1.xml"/><Relationship Id="rId81" Type="http://schemas.openxmlformats.org/officeDocument/2006/relationships/commentAuthors" Target="commentAuthors.xml"/><Relationship Id="rId86"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61" Type="http://schemas.openxmlformats.org/officeDocument/2006/relationships/slide" Target="slides/slide56.xml"/><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dra Johnson" userId="dec80153129495dc" providerId="LiveId" clId="{0B80A026-1A72-4389-A0BA-8C423C6210BD}"/>
    <pc:docChg chg="custSel modSld">
      <pc:chgData name="Sandra Johnson" userId="dec80153129495dc" providerId="LiveId" clId="{0B80A026-1A72-4389-A0BA-8C423C6210BD}" dt="2017-07-28T16:32:21.691" v="5"/>
      <pc:docMkLst>
        <pc:docMk/>
      </pc:docMkLst>
      <pc:sldChg chg="delSp">
        <pc:chgData name="Sandra Johnson" userId="dec80153129495dc" providerId="LiveId" clId="{0B80A026-1A72-4389-A0BA-8C423C6210BD}" dt="2017-07-28T15:48:13.391" v="0" actId="478"/>
        <pc:sldMkLst>
          <pc:docMk/>
          <pc:sldMk cId="1050542642" sldId="256"/>
        </pc:sldMkLst>
        <pc:spChg chg="del">
          <ac:chgData name="Sandra Johnson" userId="dec80153129495dc" providerId="LiveId" clId="{0B80A026-1A72-4389-A0BA-8C423C6210BD}" dt="2017-07-28T15:48:13.391" v="0" actId="478"/>
          <ac:spMkLst>
            <pc:docMk/>
            <pc:sldMk cId="1050542642" sldId="256"/>
            <ac:spMk id="8" creationId="{091D1411-45EB-4DB1-9119-32C90DF564DF}"/>
          </ac:spMkLst>
        </pc:spChg>
      </pc:sldChg>
      <pc:sldChg chg="addSp modSp">
        <pc:chgData name="Sandra Johnson" userId="dec80153129495dc" providerId="LiveId" clId="{0B80A026-1A72-4389-A0BA-8C423C6210BD}" dt="2017-07-28T15:48:13.391" v="0" actId="478"/>
        <pc:sldMkLst>
          <pc:docMk/>
          <pc:sldMk cId="2447686135" sldId="260"/>
        </pc:sldMkLst>
        <pc:spChg chg="add mod">
          <ac:chgData name="Sandra Johnson" userId="dec80153129495dc" providerId="LiveId" clId="{0B80A026-1A72-4389-A0BA-8C423C6210BD}" dt="2017-07-28T15:48:13.391" v="0" actId="478"/>
          <ac:spMkLst>
            <pc:docMk/>
            <pc:sldMk cId="2447686135" sldId="260"/>
            <ac:spMk id="2" creationId="{8859C444-51BE-413C-8C07-1775731DB9C4}"/>
          </ac:spMkLst>
        </pc:spChg>
      </pc:sldChg>
      <pc:sldChg chg="addSp modSp">
        <pc:chgData name="Sandra Johnson" userId="dec80153129495dc" providerId="LiveId" clId="{0B80A026-1A72-4389-A0BA-8C423C6210BD}" dt="2017-07-28T15:48:13.391" v="0" actId="478"/>
        <pc:sldMkLst>
          <pc:docMk/>
          <pc:sldMk cId="2998175235" sldId="261"/>
        </pc:sldMkLst>
        <pc:spChg chg="add mod">
          <ac:chgData name="Sandra Johnson" userId="dec80153129495dc" providerId="LiveId" clId="{0B80A026-1A72-4389-A0BA-8C423C6210BD}" dt="2017-07-28T15:48:13.391" v="0" actId="478"/>
          <ac:spMkLst>
            <pc:docMk/>
            <pc:sldMk cId="2998175235" sldId="261"/>
            <ac:spMk id="2" creationId="{37684E88-FA57-4134-BAB7-E535B885BFA3}"/>
          </ac:spMkLst>
        </pc:spChg>
      </pc:sldChg>
      <pc:sldChg chg="addSp modSp">
        <pc:chgData name="Sandra Johnson" userId="dec80153129495dc" providerId="LiveId" clId="{0B80A026-1A72-4389-A0BA-8C423C6210BD}" dt="2017-07-28T15:48:13.391" v="0" actId="478"/>
        <pc:sldMkLst>
          <pc:docMk/>
          <pc:sldMk cId="3140106642" sldId="262"/>
        </pc:sldMkLst>
        <pc:spChg chg="add mod">
          <ac:chgData name="Sandra Johnson" userId="dec80153129495dc" providerId="LiveId" clId="{0B80A026-1A72-4389-A0BA-8C423C6210BD}" dt="2017-07-28T15:48:13.391" v="0" actId="478"/>
          <ac:spMkLst>
            <pc:docMk/>
            <pc:sldMk cId="3140106642" sldId="262"/>
            <ac:spMk id="2" creationId="{D0BEA9BC-8C7B-4F6F-8B1D-CC655E38C95D}"/>
          </ac:spMkLst>
        </pc:spChg>
      </pc:sldChg>
      <pc:sldChg chg="addSp modSp">
        <pc:chgData name="Sandra Johnson" userId="dec80153129495dc" providerId="LiveId" clId="{0B80A026-1A72-4389-A0BA-8C423C6210BD}" dt="2017-07-28T15:48:13.391" v="0" actId="478"/>
        <pc:sldMkLst>
          <pc:docMk/>
          <pc:sldMk cId="1489303549" sldId="263"/>
        </pc:sldMkLst>
        <pc:spChg chg="add mod">
          <ac:chgData name="Sandra Johnson" userId="dec80153129495dc" providerId="LiveId" clId="{0B80A026-1A72-4389-A0BA-8C423C6210BD}" dt="2017-07-28T15:48:13.391" v="0" actId="478"/>
          <ac:spMkLst>
            <pc:docMk/>
            <pc:sldMk cId="1489303549" sldId="263"/>
            <ac:spMk id="2" creationId="{245D0DFF-F239-47B5-9CF2-B14D16EFB405}"/>
          </ac:spMkLst>
        </pc:spChg>
      </pc:sldChg>
      <pc:sldChg chg="addSp modSp">
        <pc:chgData name="Sandra Johnson" userId="dec80153129495dc" providerId="LiveId" clId="{0B80A026-1A72-4389-A0BA-8C423C6210BD}" dt="2017-07-28T15:48:13.391" v="0" actId="478"/>
        <pc:sldMkLst>
          <pc:docMk/>
          <pc:sldMk cId="1457534109" sldId="264"/>
        </pc:sldMkLst>
        <pc:spChg chg="add mod">
          <ac:chgData name="Sandra Johnson" userId="dec80153129495dc" providerId="LiveId" clId="{0B80A026-1A72-4389-A0BA-8C423C6210BD}" dt="2017-07-28T15:48:13.391" v="0" actId="478"/>
          <ac:spMkLst>
            <pc:docMk/>
            <pc:sldMk cId="1457534109" sldId="264"/>
            <ac:spMk id="2" creationId="{5CC88234-D477-47B4-A6EA-B12B3D5EE2AF}"/>
          </ac:spMkLst>
        </pc:spChg>
      </pc:sldChg>
      <pc:sldChg chg="addSp modSp">
        <pc:chgData name="Sandra Johnson" userId="dec80153129495dc" providerId="LiveId" clId="{0B80A026-1A72-4389-A0BA-8C423C6210BD}" dt="2017-07-28T15:48:13.391" v="0" actId="478"/>
        <pc:sldMkLst>
          <pc:docMk/>
          <pc:sldMk cId="2871937851" sldId="265"/>
        </pc:sldMkLst>
        <pc:spChg chg="add mod">
          <ac:chgData name="Sandra Johnson" userId="dec80153129495dc" providerId="LiveId" clId="{0B80A026-1A72-4389-A0BA-8C423C6210BD}" dt="2017-07-28T15:48:13.391" v="0" actId="478"/>
          <ac:spMkLst>
            <pc:docMk/>
            <pc:sldMk cId="2871937851" sldId="265"/>
            <ac:spMk id="2" creationId="{9F1F46EF-2104-4264-AD1B-B743C648E259}"/>
          </ac:spMkLst>
        </pc:spChg>
      </pc:sldChg>
      <pc:sldChg chg="addSp modSp">
        <pc:chgData name="Sandra Johnson" userId="dec80153129495dc" providerId="LiveId" clId="{0B80A026-1A72-4389-A0BA-8C423C6210BD}" dt="2017-07-28T15:48:13.391" v="0" actId="478"/>
        <pc:sldMkLst>
          <pc:docMk/>
          <pc:sldMk cId="2276674131" sldId="272"/>
        </pc:sldMkLst>
        <pc:spChg chg="add mod">
          <ac:chgData name="Sandra Johnson" userId="dec80153129495dc" providerId="LiveId" clId="{0B80A026-1A72-4389-A0BA-8C423C6210BD}" dt="2017-07-28T15:48:13.391" v="0" actId="478"/>
          <ac:spMkLst>
            <pc:docMk/>
            <pc:sldMk cId="2276674131" sldId="272"/>
            <ac:spMk id="2" creationId="{A81D5D95-A8D1-4C55-B45A-D9471BF8831E}"/>
          </ac:spMkLst>
        </pc:spChg>
      </pc:sldChg>
      <pc:sldChg chg="addSp modSp">
        <pc:chgData name="Sandra Johnson" userId="dec80153129495dc" providerId="LiveId" clId="{0B80A026-1A72-4389-A0BA-8C423C6210BD}" dt="2017-07-28T15:48:13.391" v="0" actId="478"/>
        <pc:sldMkLst>
          <pc:docMk/>
          <pc:sldMk cId="1405277850" sldId="274"/>
        </pc:sldMkLst>
        <pc:spChg chg="add mod">
          <ac:chgData name="Sandra Johnson" userId="dec80153129495dc" providerId="LiveId" clId="{0B80A026-1A72-4389-A0BA-8C423C6210BD}" dt="2017-07-28T15:48:13.391" v="0" actId="478"/>
          <ac:spMkLst>
            <pc:docMk/>
            <pc:sldMk cId="1405277850" sldId="274"/>
            <ac:spMk id="3" creationId="{9CE8A5D4-628D-4487-82FC-DF0BCA7F78CD}"/>
          </ac:spMkLst>
        </pc:spChg>
      </pc:sldChg>
      <pc:sldChg chg="addSp modSp">
        <pc:chgData name="Sandra Johnson" userId="dec80153129495dc" providerId="LiveId" clId="{0B80A026-1A72-4389-A0BA-8C423C6210BD}" dt="2017-07-28T15:48:13.391" v="0" actId="478"/>
        <pc:sldMkLst>
          <pc:docMk/>
          <pc:sldMk cId="2945259560" sldId="275"/>
        </pc:sldMkLst>
        <pc:spChg chg="add mod">
          <ac:chgData name="Sandra Johnson" userId="dec80153129495dc" providerId="LiveId" clId="{0B80A026-1A72-4389-A0BA-8C423C6210BD}" dt="2017-07-28T15:48:13.391" v="0" actId="478"/>
          <ac:spMkLst>
            <pc:docMk/>
            <pc:sldMk cId="2945259560" sldId="275"/>
            <ac:spMk id="4" creationId="{3654B757-4EE3-4FA8-97FD-604A680E34B9}"/>
          </ac:spMkLst>
        </pc:spChg>
      </pc:sldChg>
      <pc:sldChg chg="addSp modSp">
        <pc:chgData name="Sandra Johnson" userId="dec80153129495dc" providerId="LiveId" clId="{0B80A026-1A72-4389-A0BA-8C423C6210BD}" dt="2017-07-28T15:48:13.391" v="0" actId="478"/>
        <pc:sldMkLst>
          <pc:docMk/>
          <pc:sldMk cId="4264453257" sldId="276"/>
        </pc:sldMkLst>
        <pc:spChg chg="add mod">
          <ac:chgData name="Sandra Johnson" userId="dec80153129495dc" providerId="LiveId" clId="{0B80A026-1A72-4389-A0BA-8C423C6210BD}" dt="2017-07-28T15:48:13.391" v="0" actId="478"/>
          <ac:spMkLst>
            <pc:docMk/>
            <pc:sldMk cId="4264453257" sldId="276"/>
            <ac:spMk id="4" creationId="{13F92005-C7E7-4917-BB87-E02DC4D4A38E}"/>
          </ac:spMkLst>
        </pc:spChg>
      </pc:sldChg>
      <pc:sldChg chg="addSp modSp">
        <pc:chgData name="Sandra Johnson" userId="dec80153129495dc" providerId="LiveId" clId="{0B80A026-1A72-4389-A0BA-8C423C6210BD}" dt="2017-07-28T15:48:13.391" v="0" actId="478"/>
        <pc:sldMkLst>
          <pc:docMk/>
          <pc:sldMk cId="1089749849" sldId="277"/>
        </pc:sldMkLst>
        <pc:spChg chg="add mod">
          <ac:chgData name="Sandra Johnson" userId="dec80153129495dc" providerId="LiveId" clId="{0B80A026-1A72-4389-A0BA-8C423C6210BD}" dt="2017-07-28T15:48:13.391" v="0" actId="478"/>
          <ac:spMkLst>
            <pc:docMk/>
            <pc:sldMk cId="1089749849" sldId="277"/>
            <ac:spMk id="4" creationId="{B14CED1B-5850-42D1-A2F5-F2AF26C38B74}"/>
          </ac:spMkLst>
        </pc:spChg>
      </pc:sldChg>
      <pc:sldChg chg="addSp modSp">
        <pc:chgData name="Sandra Johnson" userId="dec80153129495dc" providerId="LiveId" clId="{0B80A026-1A72-4389-A0BA-8C423C6210BD}" dt="2017-07-28T15:48:13.391" v="0" actId="478"/>
        <pc:sldMkLst>
          <pc:docMk/>
          <pc:sldMk cId="157597033" sldId="278"/>
        </pc:sldMkLst>
        <pc:spChg chg="add mod">
          <ac:chgData name="Sandra Johnson" userId="dec80153129495dc" providerId="LiveId" clId="{0B80A026-1A72-4389-A0BA-8C423C6210BD}" dt="2017-07-28T15:48:13.391" v="0" actId="478"/>
          <ac:spMkLst>
            <pc:docMk/>
            <pc:sldMk cId="157597033" sldId="278"/>
            <ac:spMk id="2" creationId="{09D94D99-B5D0-48ED-8B5E-55DEF19EA5DC}"/>
          </ac:spMkLst>
        </pc:spChg>
      </pc:sldChg>
      <pc:sldChg chg="addSp modSp">
        <pc:chgData name="Sandra Johnson" userId="dec80153129495dc" providerId="LiveId" clId="{0B80A026-1A72-4389-A0BA-8C423C6210BD}" dt="2017-07-28T15:48:13.391" v="0" actId="478"/>
        <pc:sldMkLst>
          <pc:docMk/>
          <pc:sldMk cId="1478361422" sldId="279"/>
        </pc:sldMkLst>
        <pc:spChg chg="add mod">
          <ac:chgData name="Sandra Johnson" userId="dec80153129495dc" providerId="LiveId" clId="{0B80A026-1A72-4389-A0BA-8C423C6210BD}" dt="2017-07-28T15:48:13.391" v="0" actId="478"/>
          <ac:spMkLst>
            <pc:docMk/>
            <pc:sldMk cId="1478361422" sldId="279"/>
            <ac:spMk id="2" creationId="{8A1CC20E-8155-4742-A4C9-EED7C0FD1C37}"/>
          </ac:spMkLst>
        </pc:spChg>
      </pc:sldChg>
      <pc:sldChg chg="addSp modSp">
        <pc:chgData name="Sandra Johnson" userId="dec80153129495dc" providerId="LiveId" clId="{0B80A026-1A72-4389-A0BA-8C423C6210BD}" dt="2017-07-28T15:48:13.391" v="0" actId="478"/>
        <pc:sldMkLst>
          <pc:docMk/>
          <pc:sldMk cId="1296012343" sldId="280"/>
        </pc:sldMkLst>
        <pc:spChg chg="add mod">
          <ac:chgData name="Sandra Johnson" userId="dec80153129495dc" providerId="LiveId" clId="{0B80A026-1A72-4389-A0BA-8C423C6210BD}" dt="2017-07-28T15:48:13.391" v="0" actId="478"/>
          <ac:spMkLst>
            <pc:docMk/>
            <pc:sldMk cId="1296012343" sldId="280"/>
            <ac:spMk id="2" creationId="{215CFA46-8470-4CBE-B750-44AE463B41DA}"/>
          </ac:spMkLst>
        </pc:spChg>
      </pc:sldChg>
      <pc:sldChg chg="addSp modSp">
        <pc:chgData name="Sandra Johnson" userId="dec80153129495dc" providerId="LiveId" clId="{0B80A026-1A72-4389-A0BA-8C423C6210BD}" dt="2017-07-28T15:48:13.391" v="0" actId="478"/>
        <pc:sldMkLst>
          <pc:docMk/>
          <pc:sldMk cId="593767470" sldId="282"/>
        </pc:sldMkLst>
        <pc:spChg chg="add mod">
          <ac:chgData name="Sandra Johnson" userId="dec80153129495dc" providerId="LiveId" clId="{0B80A026-1A72-4389-A0BA-8C423C6210BD}" dt="2017-07-28T15:48:13.391" v="0" actId="478"/>
          <ac:spMkLst>
            <pc:docMk/>
            <pc:sldMk cId="593767470" sldId="282"/>
            <ac:spMk id="2" creationId="{CFED86EA-2AB6-4E5E-99A9-84C5536BD769}"/>
          </ac:spMkLst>
        </pc:spChg>
      </pc:sldChg>
      <pc:sldChg chg="addSp modSp">
        <pc:chgData name="Sandra Johnson" userId="dec80153129495dc" providerId="LiveId" clId="{0B80A026-1A72-4389-A0BA-8C423C6210BD}" dt="2017-07-28T15:48:13.391" v="0" actId="478"/>
        <pc:sldMkLst>
          <pc:docMk/>
          <pc:sldMk cId="1047926592" sldId="283"/>
        </pc:sldMkLst>
        <pc:spChg chg="add mod">
          <ac:chgData name="Sandra Johnson" userId="dec80153129495dc" providerId="LiveId" clId="{0B80A026-1A72-4389-A0BA-8C423C6210BD}" dt="2017-07-28T15:48:13.391" v="0" actId="478"/>
          <ac:spMkLst>
            <pc:docMk/>
            <pc:sldMk cId="1047926592" sldId="283"/>
            <ac:spMk id="2" creationId="{8329B982-A0B9-4C75-BEA4-20DCAE1EA834}"/>
          </ac:spMkLst>
        </pc:spChg>
      </pc:sldChg>
      <pc:sldChg chg="addSp modSp">
        <pc:chgData name="Sandra Johnson" userId="dec80153129495dc" providerId="LiveId" clId="{0B80A026-1A72-4389-A0BA-8C423C6210BD}" dt="2017-07-28T15:48:13.391" v="0" actId="478"/>
        <pc:sldMkLst>
          <pc:docMk/>
          <pc:sldMk cId="125424288" sldId="284"/>
        </pc:sldMkLst>
        <pc:spChg chg="add mod">
          <ac:chgData name="Sandra Johnson" userId="dec80153129495dc" providerId="LiveId" clId="{0B80A026-1A72-4389-A0BA-8C423C6210BD}" dt="2017-07-28T15:48:13.391" v="0" actId="478"/>
          <ac:spMkLst>
            <pc:docMk/>
            <pc:sldMk cId="125424288" sldId="284"/>
            <ac:spMk id="2" creationId="{7915E787-2535-4A81-A8A6-07348E24EF3A}"/>
          </ac:spMkLst>
        </pc:spChg>
      </pc:sldChg>
      <pc:sldChg chg="addSp modSp">
        <pc:chgData name="Sandra Johnson" userId="dec80153129495dc" providerId="LiveId" clId="{0B80A026-1A72-4389-A0BA-8C423C6210BD}" dt="2017-07-28T15:48:13.391" v="0" actId="478"/>
        <pc:sldMkLst>
          <pc:docMk/>
          <pc:sldMk cId="3109085612" sldId="285"/>
        </pc:sldMkLst>
        <pc:spChg chg="add mod">
          <ac:chgData name="Sandra Johnson" userId="dec80153129495dc" providerId="LiveId" clId="{0B80A026-1A72-4389-A0BA-8C423C6210BD}" dt="2017-07-28T15:48:13.391" v="0" actId="478"/>
          <ac:spMkLst>
            <pc:docMk/>
            <pc:sldMk cId="3109085612" sldId="285"/>
            <ac:spMk id="2" creationId="{8284110A-1DE8-4219-B4C4-530BC4C34C94}"/>
          </ac:spMkLst>
        </pc:spChg>
      </pc:sldChg>
      <pc:sldChg chg="addSp modSp">
        <pc:chgData name="Sandra Johnson" userId="dec80153129495dc" providerId="LiveId" clId="{0B80A026-1A72-4389-A0BA-8C423C6210BD}" dt="2017-07-28T15:48:13.391" v="0" actId="478"/>
        <pc:sldMkLst>
          <pc:docMk/>
          <pc:sldMk cId="1066749556" sldId="286"/>
        </pc:sldMkLst>
        <pc:spChg chg="add mod">
          <ac:chgData name="Sandra Johnson" userId="dec80153129495dc" providerId="LiveId" clId="{0B80A026-1A72-4389-A0BA-8C423C6210BD}" dt="2017-07-28T15:48:13.391" v="0" actId="478"/>
          <ac:spMkLst>
            <pc:docMk/>
            <pc:sldMk cId="1066749556" sldId="286"/>
            <ac:spMk id="2" creationId="{086D89F1-508C-4805-AC19-46AD8DD1C133}"/>
          </ac:spMkLst>
        </pc:spChg>
      </pc:sldChg>
      <pc:sldChg chg="addSp modSp">
        <pc:chgData name="Sandra Johnson" userId="dec80153129495dc" providerId="LiveId" clId="{0B80A026-1A72-4389-A0BA-8C423C6210BD}" dt="2017-07-28T15:48:13.391" v="0" actId="478"/>
        <pc:sldMkLst>
          <pc:docMk/>
          <pc:sldMk cId="3485362873" sldId="287"/>
        </pc:sldMkLst>
        <pc:spChg chg="add mod">
          <ac:chgData name="Sandra Johnson" userId="dec80153129495dc" providerId="LiveId" clId="{0B80A026-1A72-4389-A0BA-8C423C6210BD}" dt="2017-07-28T15:48:13.391" v="0" actId="478"/>
          <ac:spMkLst>
            <pc:docMk/>
            <pc:sldMk cId="3485362873" sldId="287"/>
            <ac:spMk id="2" creationId="{F83551F6-7EC1-4405-B8C0-91907D7E3590}"/>
          </ac:spMkLst>
        </pc:spChg>
      </pc:sldChg>
      <pc:sldChg chg="addSp modSp">
        <pc:chgData name="Sandra Johnson" userId="dec80153129495dc" providerId="LiveId" clId="{0B80A026-1A72-4389-A0BA-8C423C6210BD}" dt="2017-07-28T15:48:13.391" v="0" actId="478"/>
        <pc:sldMkLst>
          <pc:docMk/>
          <pc:sldMk cId="4217469223" sldId="288"/>
        </pc:sldMkLst>
        <pc:spChg chg="add mod">
          <ac:chgData name="Sandra Johnson" userId="dec80153129495dc" providerId="LiveId" clId="{0B80A026-1A72-4389-A0BA-8C423C6210BD}" dt="2017-07-28T15:48:13.391" v="0" actId="478"/>
          <ac:spMkLst>
            <pc:docMk/>
            <pc:sldMk cId="4217469223" sldId="288"/>
            <ac:spMk id="2" creationId="{FE4E8F15-6149-44E3-B7C8-BDC64609DF37}"/>
          </ac:spMkLst>
        </pc:spChg>
      </pc:sldChg>
      <pc:sldChg chg="addSp modSp">
        <pc:chgData name="Sandra Johnson" userId="dec80153129495dc" providerId="LiveId" clId="{0B80A026-1A72-4389-A0BA-8C423C6210BD}" dt="2017-07-28T15:48:13.391" v="0" actId="478"/>
        <pc:sldMkLst>
          <pc:docMk/>
          <pc:sldMk cId="182391349" sldId="289"/>
        </pc:sldMkLst>
        <pc:spChg chg="add mod">
          <ac:chgData name="Sandra Johnson" userId="dec80153129495dc" providerId="LiveId" clId="{0B80A026-1A72-4389-A0BA-8C423C6210BD}" dt="2017-07-28T15:48:13.391" v="0" actId="478"/>
          <ac:spMkLst>
            <pc:docMk/>
            <pc:sldMk cId="182391349" sldId="289"/>
            <ac:spMk id="2" creationId="{1222EE53-32FC-4F11-9098-1E462882BA57}"/>
          </ac:spMkLst>
        </pc:spChg>
      </pc:sldChg>
      <pc:sldChg chg="addSp modSp">
        <pc:chgData name="Sandra Johnson" userId="dec80153129495dc" providerId="LiveId" clId="{0B80A026-1A72-4389-A0BA-8C423C6210BD}" dt="2017-07-28T15:48:13.391" v="0" actId="478"/>
        <pc:sldMkLst>
          <pc:docMk/>
          <pc:sldMk cId="666739374" sldId="290"/>
        </pc:sldMkLst>
        <pc:spChg chg="add mod">
          <ac:chgData name="Sandra Johnson" userId="dec80153129495dc" providerId="LiveId" clId="{0B80A026-1A72-4389-A0BA-8C423C6210BD}" dt="2017-07-28T15:48:13.391" v="0" actId="478"/>
          <ac:spMkLst>
            <pc:docMk/>
            <pc:sldMk cId="666739374" sldId="290"/>
            <ac:spMk id="2" creationId="{FBE06561-1A3E-47F1-A1BE-60E8D29CDD73}"/>
          </ac:spMkLst>
        </pc:spChg>
      </pc:sldChg>
      <pc:sldChg chg="addSp modSp">
        <pc:chgData name="Sandra Johnson" userId="dec80153129495dc" providerId="LiveId" clId="{0B80A026-1A72-4389-A0BA-8C423C6210BD}" dt="2017-07-28T15:48:13.391" v="0" actId="478"/>
        <pc:sldMkLst>
          <pc:docMk/>
          <pc:sldMk cId="3285346498" sldId="291"/>
        </pc:sldMkLst>
        <pc:spChg chg="add mod">
          <ac:chgData name="Sandra Johnson" userId="dec80153129495dc" providerId="LiveId" clId="{0B80A026-1A72-4389-A0BA-8C423C6210BD}" dt="2017-07-28T15:48:13.391" v="0" actId="478"/>
          <ac:spMkLst>
            <pc:docMk/>
            <pc:sldMk cId="3285346498" sldId="291"/>
            <ac:spMk id="2" creationId="{F6B519BE-858E-42E1-A4F3-943675071AC5}"/>
          </ac:spMkLst>
        </pc:spChg>
      </pc:sldChg>
      <pc:sldChg chg="addSp delSp modSp">
        <pc:chgData name="Sandra Johnson" userId="dec80153129495dc" providerId="LiveId" clId="{0B80A026-1A72-4389-A0BA-8C423C6210BD}" dt="2017-07-28T16:01:56.142" v="1" actId="478"/>
        <pc:sldMkLst>
          <pc:docMk/>
          <pc:sldMk cId="3041376139" sldId="293"/>
        </pc:sldMkLst>
        <pc:spChg chg="add mod">
          <ac:chgData name="Sandra Johnson" userId="dec80153129495dc" providerId="LiveId" clId="{0B80A026-1A72-4389-A0BA-8C423C6210BD}" dt="2017-07-28T15:48:13.391" v="0" actId="478"/>
          <ac:spMkLst>
            <pc:docMk/>
            <pc:sldMk cId="3041376139" sldId="293"/>
            <ac:spMk id="2" creationId="{68C1FC51-A2EC-453E-B8CE-F35603D0C11C}"/>
          </ac:spMkLst>
        </pc:spChg>
        <pc:spChg chg="add mod">
          <ac:chgData name="Sandra Johnson" userId="dec80153129495dc" providerId="LiveId" clId="{0B80A026-1A72-4389-A0BA-8C423C6210BD}" dt="2017-07-28T16:01:56.142" v="1" actId="478"/>
          <ac:spMkLst>
            <pc:docMk/>
            <pc:sldMk cId="3041376139" sldId="293"/>
            <ac:spMk id="4" creationId="{DDF52C0F-481E-45AF-B7A3-3F5598B3302A}"/>
          </ac:spMkLst>
        </pc:spChg>
        <pc:spChg chg="del">
          <ac:chgData name="Sandra Johnson" userId="dec80153129495dc" providerId="LiveId" clId="{0B80A026-1A72-4389-A0BA-8C423C6210BD}" dt="2017-07-28T16:01:56.142" v="1" actId="478"/>
          <ac:spMkLst>
            <pc:docMk/>
            <pc:sldMk cId="3041376139" sldId="293"/>
            <ac:spMk id="14" creationId="{ED679621-7148-4290-872A-35BFF18EC819}"/>
          </ac:spMkLst>
        </pc:spChg>
      </pc:sldChg>
      <pc:sldChg chg="addSp modSp">
        <pc:chgData name="Sandra Johnson" userId="dec80153129495dc" providerId="LiveId" clId="{0B80A026-1A72-4389-A0BA-8C423C6210BD}" dt="2017-07-28T15:48:13.391" v="0" actId="478"/>
        <pc:sldMkLst>
          <pc:docMk/>
          <pc:sldMk cId="4145491084" sldId="294"/>
        </pc:sldMkLst>
        <pc:spChg chg="add mod">
          <ac:chgData name="Sandra Johnson" userId="dec80153129495dc" providerId="LiveId" clId="{0B80A026-1A72-4389-A0BA-8C423C6210BD}" dt="2017-07-28T15:48:13.391" v="0" actId="478"/>
          <ac:spMkLst>
            <pc:docMk/>
            <pc:sldMk cId="4145491084" sldId="294"/>
            <ac:spMk id="2" creationId="{C99F55A9-FE2A-4D47-B53B-6549B47CF0F1}"/>
          </ac:spMkLst>
        </pc:spChg>
      </pc:sldChg>
      <pc:sldChg chg="addSp modSp">
        <pc:chgData name="Sandra Johnson" userId="dec80153129495dc" providerId="LiveId" clId="{0B80A026-1A72-4389-A0BA-8C423C6210BD}" dt="2017-07-28T15:48:13.391" v="0" actId="478"/>
        <pc:sldMkLst>
          <pc:docMk/>
          <pc:sldMk cId="3277912635" sldId="295"/>
        </pc:sldMkLst>
        <pc:spChg chg="add mod">
          <ac:chgData name="Sandra Johnson" userId="dec80153129495dc" providerId="LiveId" clId="{0B80A026-1A72-4389-A0BA-8C423C6210BD}" dt="2017-07-28T15:48:13.391" v="0" actId="478"/>
          <ac:spMkLst>
            <pc:docMk/>
            <pc:sldMk cId="3277912635" sldId="295"/>
            <ac:spMk id="2" creationId="{DC394D0A-88FC-41CF-A910-A3FAEC647C3A}"/>
          </ac:spMkLst>
        </pc:spChg>
      </pc:sldChg>
      <pc:sldChg chg="addSp modSp">
        <pc:chgData name="Sandra Johnson" userId="dec80153129495dc" providerId="LiveId" clId="{0B80A026-1A72-4389-A0BA-8C423C6210BD}" dt="2017-07-28T15:48:13.391" v="0" actId="478"/>
        <pc:sldMkLst>
          <pc:docMk/>
          <pc:sldMk cId="3743451484" sldId="296"/>
        </pc:sldMkLst>
        <pc:spChg chg="add mod">
          <ac:chgData name="Sandra Johnson" userId="dec80153129495dc" providerId="LiveId" clId="{0B80A026-1A72-4389-A0BA-8C423C6210BD}" dt="2017-07-28T15:48:13.391" v="0" actId="478"/>
          <ac:spMkLst>
            <pc:docMk/>
            <pc:sldMk cId="3743451484" sldId="296"/>
            <ac:spMk id="2" creationId="{0AEAADED-BE1A-4A3D-93F6-7F251DC077E9}"/>
          </ac:spMkLst>
        </pc:spChg>
      </pc:sldChg>
      <pc:sldChg chg="addSp modSp">
        <pc:chgData name="Sandra Johnson" userId="dec80153129495dc" providerId="LiveId" clId="{0B80A026-1A72-4389-A0BA-8C423C6210BD}" dt="2017-07-28T15:48:13.391" v="0" actId="478"/>
        <pc:sldMkLst>
          <pc:docMk/>
          <pc:sldMk cId="4080778875" sldId="297"/>
        </pc:sldMkLst>
        <pc:spChg chg="add mod">
          <ac:chgData name="Sandra Johnson" userId="dec80153129495dc" providerId="LiveId" clId="{0B80A026-1A72-4389-A0BA-8C423C6210BD}" dt="2017-07-28T15:48:13.391" v="0" actId="478"/>
          <ac:spMkLst>
            <pc:docMk/>
            <pc:sldMk cId="4080778875" sldId="297"/>
            <ac:spMk id="2" creationId="{404941F5-AAFE-43B6-B8F6-127B66D58883}"/>
          </ac:spMkLst>
        </pc:spChg>
      </pc:sldChg>
      <pc:sldChg chg="addSp modSp">
        <pc:chgData name="Sandra Johnson" userId="dec80153129495dc" providerId="LiveId" clId="{0B80A026-1A72-4389-A0BA-8C423C6210BD}" dt="2017-07-28T15:48:13.391" v="0" actId="478"/>
        <pc:sldMkLst>
          <pc:docMk/>
          <pc:sldMk cId="650448318" sldId="298"/>
        </pc:sldMkLst>
        <pc:spChg chg="add mod">
          <ac:chgData name="Sandra Johnson" userId="dec80153129495dc" providerId="LiveId" clId="{0B80A026-1A72-4389-A0BA-8C423C6210BD}" dt="2017-07-28T15:48:13.391" v="0" actId="478"/>
          <ac:spMkLst>
            <pc:docMk/>
            <pc:sldMk cId="650448318" sldId="298"/>
            <ac:spMk id="2" creationId="{E57D3D79-1417-4DD7-85A5-CD20DE039033}"/>
          </ac:spMkLst>
        </pc:spChg>
      </pc:sldChg>
      <pc:sldChg chg="addSp modSp">
        <pc:chgData name="Sandra Johnson" userId="dec80153129495dc" providerId="LiveId" clId="{0B80A026-1A72-4389-A0BA-8C423C6210BD}" dt="2017-07-28T15:48:13.391" v="0" actId="478"/>
        <pc:sldMkLst>
          <pc:docMk/>
          <pc:sldMk cId="618846083" sldId="301"/>
        </pc:sldMkLst>
        <pc:spChg chg="add mod">
          <ac:chgData name="Sandra Johnson" userId="dec80153129495dc" providerId="LiveId" clId="{0B80A026-1A72-4389-A0BA-8C423C6210BD}" dt="2017-07-28T15:48:13.391" v="0" actId="478"/>
          <ac:spMkLst>
            <pc:docMk/>
            <pc:sldMk cId="618846083" sldId="301"/>
            <ac:spMk id="3" creationId="{0E9C3DAB-C053-4964-8F3E-9C05A5C00698}"/>
          </ac:spMkLst>
        </pc:spChg>
      </pc:sldChg>
      <pc:sldChg chg="addSp modSp">
        <pc:chgData name="Sandra Johnson" userId="dec80153129495dc" providerId="LiveId" clId="{0B80A026-1A72-4389-A0BA-8C423C6210BD}" dt="2017-07-28T15:48:13.391" v="0" actId="478"/>
        <pc:sldMkLst>
          <pc:docMk/>
          <pc:sldMk cId="3460085677" sldId="302"/>
        </pc:sldMkLst>
        <pc:spChg chg="add mod">
          <ac:chgData name="Sandra Johnson" userId="dec80153129495dc" providerId="LiveId" clId="{0B80A026-1A72-4389-A0BA-8C423C6210BD}" dt="2017-07-28T15:48:13.391" v="0" actId="478"/>
          <ac:spMkLst>
            <pc:docMk/>
            <pc:sldMk cId="3460085677" sldId="302"/>
            <ac:spMk id="2" creationId="{77E361C6-45DC-448E-928C-F22300E09BCE}"/>
          </ac:spMkLst>
        </pc:spChg>
      </pc:sldChg>
      <pc:sldChg chg="addSp modSp">
        <pc:chgData name="Sandra Johnson" userId="dec80153129495dc" providerId="LiveId" clId="{0B80A026-1A72-4389-A0BA-8C423C6210BD}" dt="2017-07-28T15:48:13.391" v="0" actId="478"/>
        <pc:sldMkLst>
          <pc:docMk/>
          <pc:sldMk cId="3761092869" sldId="303"/>
        </pc:sldMkLst>
        <pc:spChg chg="add mod">
          <ac:chgData name="Sandra Johnson" userId="dec80153129495dc" providerId="LiveId" clId="{0B80A026-1A72-4389-A0BA-8C423C6210BD}" dt="2017-07-28T15:48:13.391" v="0" actId="478"/>
          <ac:spMkLst>
            <pc:docMk/>
            <pc:sldMk cId="3761092869" sldId="303"/>
            <ac:spMk id="2" creationId="{294BF17D-6B3E-4E7C-AF22-5C6D4AF44E7A}"/>
          </ac:spMkLst>
        </pc:spChg>
      </pc:sldChg>
      <pc:sldChg chg="addSp modSp">
        <pc:chgData name="Sandra Johnson" userId="dec80153129495dc" providerId="LiveId" clId="{0B80A026-1A72-4389-A0BA-8C423C6210BD}" dt="2017-07-28T15:48:13.391" v="0" actId="478"/>
        <pc:sldMkLst>
          <pc:docMk/>
          <pc:sldMk cId="3754623094" sldId="305"/>
        </pc:sldMkLst>
        <pc:spChg chg="add mod">
          <ac:chgData name="Sandra Johnson" userId="dec80153129495dc" providerId="LiveId" clId="{0B80A026-1A72-4389-A0BA-8C423C6210BD}" dt="2017-07-28T15:48:13.391" v="0" actId="478"/>
          <ac:spMkLst>
            <pc:docMk/>
            <pc:sldMk cId="3754623094" sldId="305"/>
            <ac:spMk id="2" creationId="{14A862B0-7C53-443F-B18E-4E6761FAD331}"/>
          </ac:spMkLst>
        </pc:spChg>
      </pc:sldChg>
      <pc:sldChg chg="addSp modSp">
        <pc:chgData name="Sandra Johnson" userId="dec80153129495dc" providerId="LiveId" clId="{0B80A026-1A72-4389-A0BA-8C423C6210BD}" dt="2017-07-28T15:48:13.391" v="0" actId="478"/>
        <pc:sldMkLst>
          <pc:docMk/>
          <pc:sldMk cId="4230216519" sldId="307"/>
        </pc:sldMkLst>
        <pc:spChg chg="add mod">
          <ac:chgData name="Sandra Johnson" userId="dec80153129495dc" providerId="LiveId" clId="{0B80A026-1A72-4389-A0BA-8C423C6210BD}" dt="2017-07-28T15:48:13.391" v="0" actId="478"/>
          <ac:spMkLst>
            <pc:docMk/>
            <pc:sldMk cId="4230216519" sldId="307"/>
            <ac:spMk id="2" creationId="{CA68187E-24E0-4B98-8CD1-352A94E5EEE3}"/>
          </ac:spMkLst>
        </pc:spChg>
      </pc:sldChg>
      <pc:sldChg chg="addSp modSp">
        <pc:chgData name="Sandra Johnson" userId="dec80153129495dc" providerId="LiveId" clId="{0B80A026-1A72-4389-A0BA-8C423C6210BD}" dt="2017-07-28T15:48:13.391" v="0" actId="478"/>
        <pc:sldMkLst>
          <pc:docMk/>
          <pc:sldMk cId="3412565503" sldId="310"/>
        </pc:sldMkLst>
        <pc:spChg chg="add mod">
          <ac:chgData name="Sandra Johnson" userId="dec80153129495dc" providerId="LiveId" clId="{0B80A026-1A72-4389-A0BA-8C423C6210BD}" dt="2017-07-28T15:48:13.391" v="0" actId="478"/>
          <ac:spMkLst>
            <pc:docMk/>
            <pc:sldMk cId="3412565503" sldId="310"/>
            <ac:spMk id="3" creationId="{2F7ECC15-CA64-4825-924C-4ED8EF2F9011}"/>
          </ac:spMkLst>
        </pc:spChg>
      </pc:sldChg>
      <pc:sldChg chg="addSp modSp">
        <pc:chgData name="Sandra Johnson" userId="dec80153129495dc" providerId="LiveId" clId="{0B80A026-1A72-4389-A0BA-8C423C6210BD}" dt="2017-07-28T15:48:13.391" v="0" actId="478"/>
        <pc:sldMkLst>
          <pc:docMk/>
          <pc:sldMk cId="1075014117" sldId="311"/>
        </pc:sldMkLst>
        <pc:spChg chg="add mod">
          <ac:chgData name="Sandra Johnson" userId="dec80153129495dc" providerId="LiveId" clId="{0B80A026-1A72-4389-A0BA-8C423C6210BD}" dt="2017-07-28T15:48:13.391" v="0" actId="478"/>
          <ac:spMkLst>
            <pc:docMk/>
            <pc:sldMk cId="1075014117" sldId="311"/>
            <ac:spMk id="3" creationId="{9B81231B-FAC6-4B68-A69F-2D208119DCA9}"/>
          </ac:spMkLst>
        </pc:spChg>
      </pc:sldChg>
      <pc:sldChg chg="addSp modSp">
        <pc:chgData name="Sandra Johnson" userId="dec80153129495dc" providerId="LiveId" clId="{0B80A026-1A72-4389-A0BA-8C423C6210BD}" dt="2017-07-28T15:48:13.391" v="0" actId="478"/>
        <pc:sldMkLst>
          <pc:docMk/>
          <pc:sldMk cId="1986680747" sldId="312"/>
        </pc:sldMkLst>
        <pc:spChg chg="add mod">
          <ac:chgData name="Sandra Johnson" userId="dec80153129495dc" providerId="LiveId" clId="{0B80A026-1A72-4389-A0BA-8C423C6210BD}" dt="2017-07-28T15:48:13.391" v="0" actId="478"/>
          <ac:spMkLst>
            <pc:docMk/>
            <pc:sldMk cId="1986680747" sldId="312"/>
            <ac:spMk id="3" creationId="{68F923F7-F5F3-4713-8FB8-A4879E6ACE2E}"/>
          </ac:spMkLst>
        </pc:spChg>
      </pc:sldChg>
      <pc:sldChg chg="addSp modSp">
        <pc:chgData name="Sandra Johnson" userId="dec80153129495dc" providerId="LiveId" clId="{0B80A026-1A72-4389-A0BA-8C423C6210BD}" dt="2017-07-28T15:48:13.391" v="0" actId="478"/>
        <pc:sldMkLst>
          <pc:docMk/>
          <pc:sldMk cId="3815978431" sldId="313"/>
        </pc:sldMkLst>
        <pc:spChg chg="add mod">
          <ac:chgData name="Sandra Johnson" userId="dec80153129495dc" providerId="LiveId" clId="{0B80A026-1A72-4389-A0BA-8C423C6210BD}" dt="2017-07-28T15:48:13.391" v="0" actId="478"/>
          <ac:spMkLst>
            <pc:docMk/>
            <pc:sldMk cId="3815978431" sldId="313"/>
            <ac:spMk id="3" creationId="{14C63EAE-C143-4AD0-A56C-D99BF989BB18}"/>
          </ac:spMkLst>
        </pc:spChg>
      </pc:sldChg>
      <pc:sldChg chg="addSp modSp">
        <pc:chgData name="Sandra Johnson" userId="dec80153129495dc" providerId="LiveId" clId="{0B80A026-1A72-4389-A0BA-8C423C6210BD}" dt="2017-07-28T15:48:13.391" v="0" actId="478"/>
        <pc:sldMkLst>
          <pc:docMk/>
          <pc:sldMk cId="2685139138" sldId="314"/>
        </pc:sldMkLst>
        <pc:spChg chg="add mod">
          <ac:chgData name="Sandra Johnson" userId="dec80153129495dc" providerId="LiveId" clId="{0B80A026-1A72-4389-A0BA-8C423C6210BD}" dt="2017-07-28T15:48:13.391" v="0" actId="478"/>
          <ac:spMkLst>
            <pc:docMk/>
            <pc:sldMk cId="2685139138" sldId="314"/>
            <ac:spMk id="3" creationId="{865625BD-D52D-4DF1-8D4D-F4B03B57D066}"/>
          </ac:spMkLst>
        </pc:spChg>
      </pc:sldChg>
      <pc:sldChg chg="addSp modSp">
        <pc:chgData name="Sandra Johnson" userId="dec80153129495dc" providerId="LiveId" clId="{0B80A026-1A72-4389-A0BA-8C423C6210BD}" dt="2017-07-28T15:48:13.391" v="0" actId="478"/>
        <pc:sldMkLst>
          <pc:docMk/>
          <pc:sldMk cId="1622320880" sldId="316"/>
        </pc:sldMkLst>
        <pc:spChg chg="add mod">
          <ac:chgData name="Sandra Johnson" userId="dec80153129495dc" providerId="LiveId" clId="{0B80A026-1A72-4389-A0BA-8C423C6210BD}" dt="2017-07-28T15:48:13.391" v="0" actId="478"/>
          <ac:spMkLst>
            <pc:docMk/>
            <pc:sldMk cId="1622320880" sldId="316"/>
            <ac:spMk id="2" creationId="{0A588129-F109-44EA-99F8-B3F0D1014068}"/>
          </ac:spMkLst>
        </pc:spChg>
      </pc:sldChg>
      <pc:sldChg chg="addSp delSp modSp">
        <pc:chgData name="Sandra Johnson" userId="dec80153129495dc" providerId="LiveId" clId="{0B80A026-1A72-4389-A0BA-8C423C6210BD}" dt="2017-07-28T16:32:21.691" v="5"/>
        <pc:sldMkLst>
          <pc:docMk/>
          <pc:sldMk cId="2037164336" sldId="318"/>
        </pc:sldMkLst>
        <pc:spChg chg="del">
          <ac:chgData name="Sandra Johnson" userId="dec80153129495dc" providerId="LiveId" clId="{0B80A026-1A72-4389-A0BA-8C423C6210BD}" dt="2017-07-28T16:32:16.334" v="2" actId="478"/>
          <ac:spMkLst>
            <pc:docMk/>
            <pc:sldMk cId="2037164336" sldId="318"/>
            <ac:spMk id="3" creationId="{1E5E04A4-90D7-4320-AA18-B1365650EC0B}"/>
          </ac:spMkLst>
        </pc:spChg>
        <pc:spChg chg="add mod">
          <ac:chgData name="Sandra Johnson" userId="dec80153129495dc" providerId="LiveId" clId="{0B80A026-1A72-4389-A0BA-8C423C6210BD}" dt="2017-07-28T15:48:13.391" v="0" actId="478"/>
          <ac:spMkLst>
            <pc:docMk/>
            <pc:sldMk cId="2037164336" sldId="318"/>
            <ac:spMk id="4" creationId="{B41198E1-0D25-42DC-A897-5D083CB9C8BC}"/>
          </ac:spMkLst>
        </pc:spChg>
        <pc:spChg chg="del mod">
          <ac:chgData name="Sandra Johnson" userId="dec80153129495dc" providerId="LiveId" clId="{0B80A026-1A72-4389-A0BA-8C423C6210BD}" dt="2017-07-28T16:32:19.844" v="4" actId="478"/>
          <ac:spMkLst>
            <pc:docMk/>
            <pc:sldMk cId="2037164336" sldId="318"/>
            <ac:spMk id="11" creationId="{F28FFC2A-38BB-4188-AF8D-2E0A31784B96}"/>
          </ac:spMkLst>
        </pc:spChg>
        <pc:grpChg chg="add">
          <ac:chgData name="Sandra Johnson" userId="dec80153129495dc" providerId="LiveId" clId="{0B80A026-1A72-4389-A0BA-8C423C6210BD}" dt="2017-07-28T16:32:21.691" v="5"/>
          <ac:grpSpMkLst>
            <pc:docMk/>
            <pc:sldMk cId="2037164336" sldId="318"/>
            <ac:grpSpMk id="10" creationId="{5405557E-1109-46EF-8981-F3D1D10E76CF}"/>
          </ac:grpSpMkLst>
        </pc:grpChg>
        <pc:picChg chg="del">
          <ac:chgData name="Sandra Johnson" userId="dec80153129495dc" providerId="LiveId" clId="{0B80A026-1A72-4389-A0BA-8C423C6210BD}" dt="2017-07-28T16:32:16.334" v="2" actId="478"/>
          <ac:picMkLst>
            <pc:docMk/>
            <pc:sldMk cId="2037164336" sldId="318"/>
            <ac:picMk id="2" creationId="{87649128-1177-4447-A28C-245BFCCDBB5F}"/>
          </ac:picMkLst>
        </pc:picChg>
      </pc:sldChg>
      <pc:sldChg chg="addSp modSp">
        <pc:chgData name="Sandra Johnson" userId="dec80153129495dc" providerId="LiveId" clId="{0B80A026-1A72-4389-A0BA-8C423C6210BD}" dt="2017-07-28T15:48:13.391" v="0" actId="478"/>
        <pc:sldMkLst>
          <pc:docMk/>
          <pc:sldMk cId="478385006" sldId="320"/>
        </pc:sldMkLst>
        <pc:spChg chg="add mod">
          <ac:chgData name="Sandra Johnson" userId="dec80153129495dc" providerId="LiveId" clId="{0B80A026-1A72-4389-A0BA-8C423C6210BD}" dt="2017-07-28T15:48:13.391" v="0" actId="478"/>
          <ac:spMkLst>
            <pc:docMk/>
            <pc:sldMk cId="478385006" sldId="320"/>
            <ac:spMk id="30" creationId="{FEDC7185-89C2-400C-AD27-FF34E2BF3389}"/>
          </ac:spMkLst>
        </pc:spChg>
      </pc:sldChg>
      <pc:sldChg chg="addSp modSp">
        <pc:chgData name="Sandra Johnson" userId="dec80153129495dc" providerId="LiveId" clId="{0B80A026-1A72-4389-A0BA-8C423C6210BD}" dt="2017-07-28T15:48:13.391" v="0" actId="478"/>
        <pc:sldMkLst>
          <pc:docMk/>
          <pc:sldMk cId="791213858" sldId="325"/>
        </pc:sldMkLst>
        <pc:spChg chg="add mod">
          <ac:chgData name="Sandra Johnson" userId="dec80153129495dc" providerId="LiveId" clId="{0B80A026-1A72-4389-A0BA-8C423C6210BD}" dt="2017-07-28T15:48:13.391" v="0" actId="478"/>
          <ac:spMkLst>
            <pc:docMk/>
            <pc:sldMk cId="791213858" sldId="325"/>
            <ac:spMk id="5" creationId="{B560D214-462A-4EA9-9CBC-F947CA004899}"/>
          </ac:spMkLst>
        </pc:spChg>
      </pc:sldChg>
      <pc:sldChg chg="addSp modSp">
        <pc:chgData name="Sandra Johnson" userId="dec80153129495dc" providerId="LiveId" clId="{0B80A026-1A72-4389-A0BA-8C423C6210BD}" dt="2017-07-28T15:48:13.391" v="0" actId="478"/>
        <pc:sldMkLst>
          <pc:docMk/>
          <pc:sldMk cId="49275516" sldId="326"/>
        </pc:sldMkLst>
        <pc:spChg chg="add mod">
          <ac:chgData name="Sandra Johnson" userId="dec80153129495dc" providerId="LiveId" clId="{0B80A026-1A72-4389-A0BA-8C423C6210BD}" dt="2017-07-28T15:48:13.391" v="0" actId="478"/>
          <ac:spMkLst>
            <pc:docMk/>
            <pc:sldMk cId="49275516" sldId="326"/>
            <ac:spMk id="3" creationId="{BCCA8FDD-A849-4724-9030-E6C74095CFE9}"/>
          </ac:spMkLst>
        </pc:spChg>
      </pc:sldChg>
      <pc:sldChg chg="addSp modSp">
        <pc:chgData name="Sandra Johnson" userId="dec80153129495dc" providerId="LiveId" clId="{0B80A026-1A72-4389-A0BA-8C423C6210BD}" dt="2017-07-28T15:48:13.391" v="0" actId="478"/>
        <pc:sldMkLst>
          <pc:docMk/>
          <pc:sldMk cId="2636440259" sldId="329"/>
        </pc:sldMkLst>
        <pc:spChg chg="add mod">
          <ac:chgData name="Sandra Johnson" userId="dec80153129495dc" providerId="LiveId" clId="{0B80A026-1A72-4389-A0BA-8C423C6210BD}" dt="2017-07-28T15:48:13.391" v="0" actId="478"/>
          <ac:spMkLst>
            <pc:docMk/>
            <pc:sldMk cId="2636440259" sldId="329"/>
            <ac:spMk id="6" creationId="{E77DA625-0F86-4521-84EB-6A992423141C}"/>
          </ac:spMkLst>
        </pc:spChg>
      </pc:sldChg>
      <pc:sldChg chg="addSp modSp">
        <pc:chgData name="Sandra Johnson" userId="dec80153129495dc" providerId="LiveId" clId="{0B80A026-1A72-4389-A0BA-8C423C6210BD}" dt="2017-07-28T15:48:13.391" v="0" actId="478"/>
        <pc:sldMkLst>
          <pc:docMk/>
          <pc:sldMk cId="3566492995" sldId="330"/>
        </pc:sldMkLst>
        <pc:spChg chg="add mod">
          <ac:chgData name="Sandra Johnson" userId="dec80153129495dc" providerId="LiveId" clId="{0B80A026-1A72-4389-A0BA-8C423C6210BD}" dt="2017-07-28T15:48:13.391" v="0" actId="478"/>
          <ac:spMkLst>
            <pc:docMk/>
            <pc:sldMk cId="3566492995" sldId="330"/>
            <ac:spMk id="6" creationId="{14C2FCF6-3107-4C35-B19D-7D58591D5616}"/>
          </ac:spMkLst>
        </pc:spChg>
      </pc:sld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tags" Target="../tags/tag60.xml"/><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8ED97C-F701-41FC-94E9-109716EC6620}" type="datetimeFigureOut">
              <a:rPr lang="en-US" smtClean="0"/>
              <a:t>7/5/18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AE7BC8-4270-4E63-AF58-7C8A1912220D}" type="slidenum">
              <a:rPr lang="en-US" smtClean="0"/>
              <a:t>‹#›</a:t>
            </a:fld>
            <a:endParaRPr lang="en-US"/>
          </a:p>
        </p:txBody>
      </p:sp>
    </p:spTree>
    <p:custDataLst>
      <p:tags r:id="rId2"/>
    </p:custDataLst>
    <p:extLst>
      <p:ext uri="{BB962C8B-B14F-4D97-AF65-F5344CB8AC3E}">
        <p14:creationId xmlns:p14="http://schemas.microsoft.com/office/powerpoint/2010/main" val="31397503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1059E1-8A92-412E-9FFC-46DC2A12AD11}" type="datetimeFigureOut">
              <a:rPr lang="en-US" smtClean="0"/>
              <a:t>7/5/18</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1AA27-3892-4360-B986-D6B124C223BF}" type="slidenum">
              <a:rPr lang="en-US" smtClean="0"/>
              <a:t>‹#›</a:t>
            </a:fld>
            <a:endParaRPr lang="en-US" dirty="0"/>
          </a:p>
        </p:txBody>
      </p:sp>
    </p:spTree>
    <p:extLst>
      <p:ext uri="{BB962C8B-B14F-4D97-AF65-F5344CB8AC3E}">
        <p14:creationId xmlns:p14="http://schemas.microsoft.com/office/powerpoint/2010/main" val="2744088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dirty="0"/>
              <a:t>Instructor Notes:
</a:t>
            </a:r>
            <a:r>
              <a:rPr dirty="0"/>
              <a:t>
</a:t>
            </a:r>
            <a:r>
              <a:rPr b="1" dirty="0"/>
              <a:t>Participant Notes:
</a:t>
            </a:r>
            <a:r>
              <a:rPr dirty="0"/>
              <a:t>
This slide introduces the topic of APIs.</a:t>
            </a:r>
            <a:r>
              <a:rPr lang="en-US" dirty="0"/>
              <a:t> API has become very popular as a best practice for software development. They implement the idea of “decoupling” which results in many benefits.</a:t>
            </a:r>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a:t>
            </a:r>
            <a:r>
              <a:rPr b="1"/>
              <a:t>Participant Notes:
</a:t>
            </a:r>
            <a:r>
              <a:t>
SOAP isn't really used much anymore, though there are a huge number of legacy applications that use it. 
Mainly, SOAP is of interest as an iteration to modern web services, that are going to be using 
RESTful principles.
</a:t>
            </a:r>
          </a:p>
        </p:txBody>
      </p:sp>
      <p:sp>
        <p:nvSpPr>
          <p:cNvPr id="4" name="Slide Number Placeholder 3"/>
          <p:cNvSpPr>
            <a:spLocks noGrp="1"/>
          </p:cNvSpPr>
          <p:nvPr>
            <p:ph type="sldNum" sz="quarter" idx="5"/>
          </p:nvPr>
        </p:nvSpPr>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a:t>
            </a:r>
            <a:r>
              <a:rPr b="1"/>
              <a:t>Participant Notes:
</a:t>
            </a:r>
            <a:r>
              <a:t>
The method of using TCP sockets for "remoting" between systems was
fundamentally broken.  Corporate firewalls locked down various TCP
ports and the concepts of making distributed applications based on
TCP sockets wasn't going to work.   Somehow, we needed services
that could talk on open standards using HTTP protocols and standard
ports, which are guaranteed to be open.
By today's standards, the idea of using a technology like DCOM for
distributed systems was never going to work well.  The very definition
of "tightly coupled" -- DCOM was single-platform, proprietary, 
unsupported by other vendors, and generally created brittle, fragile
systems that didn't work well as distributed systems.
Web Services, even in their most basic form, solved all of these
problems. They were based on open-standards, cross-platform, and
allowed loose coupling between systems.
The RPC model works well for some systems, as we can see that it has
found its way even into much more modern systems like Thrift.
</a:t>
            </a:r>
          </a:p>
        </p:txBody>
      </p:sp>
      <p:sp>
        <p:nvSpPr>
          <p:cNvPr id="4" name="Slide Number Placeholder 3"/>
          <p:cNvSpPr>
            <a:spLocks noGrp="1"/>
          </p:cNvSpPr>
          <p:nvPr>
            <p:ph type="sldNum" sz="quarter" idx="5"/>
          </p:nvPr>
        </p:nvSpPr>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a:t>
            </a:r>
            <a:r>
              <a:rPr b="1"/>
              <a:t>Participant Notes:
</a:t>
            </a:r>
            <a:r>
              <a:t>
Statefulness, while discouraged in REST systems, is ubiquitous in SOAP.
There are actually two kinds of state: a server side state tied to the
user's session, and a client-side state stored in hashed browser data, called
the ViewState.  The latter is almost never used by modern APIs, and the former
has significant scaling limitations, which is why REST discourages statefulness.
</a:t>
            </a:r>
          </a:p>
        </p:txBody>
      </p:sp>
      <p:sp>
        <p:nvSpPr>
          <p:cNvPr id="4" name="Slide Number Placeholder 3"/>
          <p:cNvSpPr>
            <a:spLocks noGrp="1"/>
          </p:cNvSpPr>
          <p:nvPr>
            <p:ph type="sldNum" sz="quarter" idx="5"/>
          </p:nvPr>
        </p:nvSpPr>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a:t>
            </a:r>
            <a:r>
              <a:rPr b="1"/>
              <a:t>Participant Notes:
</a:t>
            </a:r>
            <a:r>
              <a:t>
SOAP was revolutionary in its time, but as a first generation web-service
technology there were many ways in which it did not lead to its promise. XML
now has a reputation for verbosity, unreadbility,  and clumsiness, but its time it was the
epitome of openness.
The real problem with SOAP web services is that there was no standard way to access one.
Every SOAP web service would have its custom API, which although was available to the
WSDL, meant that applications essentially had to be custom written to use the API.
</a:t>
            </a:r>
          </a:p>
        </p:txBody>
      </p:sp>
      <p:sp>
        <p:nvSpPr>
          <p:cNvPr id="4" name="Slide Number Placeholder 3"/>
          <p:cNvSpPr>
            <a:spLocks noGrp="1"/>
          </p:cNvSpPr>
          <p:nvPr>
            <p:ph type="sldNum" sz="quarter" idx="5"/>
          </p:nvPr>
        </p:nvSpPr>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a:t>
            </a:r>
            <a:r>
              <a:rPr b="1"/>
              <a:t>Participant Notes:
</a:t>
            </a:r>
            <a:r>
              <a:t>
REST is one of the organizational paradigms of the modern web service movement.  Although
RPC models are still very popular, it is safe to say that most developers have a certain
expectation that a modern API will correspond to REST. We will be covering REST in detail in 
the upcoming discussion.
</a:t>
            </a:r>
          </a:p>
        </p:txBody>
      </p:sp>
      <p:sp>
        <p:nvSpPr>
          <p:cNvPr id="4" name="Slide Number Placeholder 3"/>
          <p:cNvSpPr>
            <a:spLocks noGrp="1"/>
          </p:cNvSpPr>
          <p:nvPr>
            <p:ph type="sldNum" sz="quarter" idx="5"/>
          </p:nvPr>
        </p:nvSpPr>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Instructor Notes:</a:t>
            </a:r>
          </a:p>
          <a:p>
            <a:endParaRPr lang="en-US" dirty="0"/>
          </a:p>
          <a:p>
            <a:r>
              <a:rPr lang="en-US" dirty="0"/>
              <a:t>Participant Notes:</a:t>
            </a:r>
          </a:p>
          <a:p>
            <a:endParaRPr lang="en-US" dirty="0"/>
          </a:p>
          <a:p>
            <a:r>
              <a:rPr lang="en-US" dirty="0"/>
              <a:t>Claude Shannon formalized notions that people use to take for granted. For example, what is information? Well, one bit of information is defined as the information that I get when I ask a “Yes or No” question and I get back the answer.</a:t>
            </a:r>
          </a:p>
          <a:p>
            <a:endParaRPr lang="en-US" dirty="0"/>
          </a:p>
          <a:p>
            <a:r>
              <a:rPr lang="en-US" dirty="0"/>
              <a:t>Image source: https://</a:t>
            </a:r>
            <a:r>
              <a:rPr lang="en-US" dirty="0" err="1"/>
              <a:t>en.wikipedia.org</a:t>
            </a:r>
            <a:r>
              <a:rPr lang="en-US" dirty="0"/>
              <a:t>/wiki/</a:t>
            </a:r>
            <a:r>
              <a:rPr lang="en-US" dirty="0" err="1"/>
              <a:t>Claude_Shannon</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Notes:</a:t>
            </a:r>
          </a:p>
          <a:p>
            <a:endParaRPr lang="en-US" dirty="0"/>
          </a:p>
          <a:p>
            <a:r>
              <a:rPr lang="en-US" dirty="0"/>
              <a:t>Participant Notes:</a:t>
            </a:r>
          </a:p>
          <a:p>
            <a:endParaRPr lang="en-US" dirty="0"/>
          </a:p>
          <a:p>
            <a:r>
              <a:rPr lang="en-US" dirty="0"/>
              <a:t>These bullet points introduce the major definitions in cybernetics, which we then build upon.</a:t>
            </a:r>
          </a:p>
        </p:txBody>
      </p:sp>
      <p:sp>
        <p:nvSpPr>
          <p:cNvPr id="4" name="Slide Number Placeholder 3"/>
          <p:cNvSpPr>
            <a:spLocks noGrp="1"/>
          </p:cNvSpPr>
          <p:nvPr>
            <p:ph type="sldNum" sz="quarter" idx="10"/>
          </p:nvPr>
        </p:nvSpPr>
        <p:spPr/>
        <p:txBody>
          <a:bodyPr/>
          <a:lstStyle/>
          <a:p>
            <a:fld id="{71B1AA27-3892-4360-B986-D6B124C223BF}" type="slidenum">
              <a:rPr lang="en-US" smtClean="0"/>
              <a:t>23</a:t>
            </a:fld>
            <a:endParaRPr lang="en-US" dirty="0"/>
          </a:p>
        </p:txBody>
      </p:sp>
    </p:spTree>
    <p:extLst>
      <p:ext uri="{BB962C8B-B14F-4D97-AF65-F5344CB8AC3E}">
        <p14:creationId xmlns:p14="http://schemas.microsoft.com/office/powerpoint/2010/main" val="3595204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Notes</a:t>
            </a:r>
          </a:p>
          <a:p>
            <a:endParaRPr lang="en-US" dirty="0"/>
          </a:p>
          <a:p>
            <a:r>
              <a:rPr lang="en-US" dirty="0"/>
              <a:t>Participant Notes:</a:t>
            </a:r>
          </a:p>
          <a:p>
            <a:endParaRPr lang="en-US" dirty="0"/>
          </a:p>
          <a:p>
            <a:r>
              <a:rPr lang="en-US" dirty="0"/>
              <a:t>Here we introduce the technical terms of how information exchange happens. These definitions will be later translation into specification and then into code.</a:t>
            </a:r>
          </a:p>
        </p:txBody>
      </p:sp>
      <p:sp>
        <p:nvSpPr>
          <p:cNvPr id="4" name="Slide Number Placeholder 3"/>
          <p:cNvSpPr>
            <a:spLocks noGrp="1"/>
          </p:cNvSpPr>
          <p:nvPr>
            <p:ph type="sldNum" sz="quarter" idx="10"/>
          </p:nvPr>
        </p:nvSpPr>
        <p:spPr/>
        <p:txBody>
          <a:bodyPr/>
          <a:lstStyle/>
          <a:p>
            <a:fld id="{71B1AA27-3892-4360-B986-D6B124C223BF}" type="slidenum">
              <a:rPr lang="en-US" smtClean="0"/>
              <a:t>24</a:t>
            </a:fld>
            <a:endParaRPr lang="en-US" dirty="0"/>
          </a:p>
        </p:txBody>
      </p:sp>
    </p:spTree>
    <p:extLst>
      <p:ext uri="{BB962C8B-B14F-4D97-AF65-F5344CB8AC3E}">
        <p14:creationId xmlns:p14="http://schemas.microsoft.com/office/powerpoint/2010/main" val="30257152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Notes:</a:t>
            </a:r>
          </a:p>
          <a:p>
            <a:endParaRPr lang="en-US" dirty="0"/>
          </a:p>
          <a:p>
            <a:r>
              <a:rPr lang="en-US" dirty="0"/>
              <a:t>Participant Notes:</a:t>
            </a:r>
          </a:p>
          <a:p>
            <a:endParaRPr lang="en-US" dirty="0"/>
          </a:p>
          <a:p>
            <a:r>
              <a:rPr lang="en-US" dirty="0"/>
              <a:t>Serialization is technical drill-down into the implementation of communication. All ‘information’ or ‘message’ need to be serialized into bytes that will be communicated in the information exchange.</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26</a:t>
            </a:fld>
            <a:endParaRPr lang="en-US" dirty="0"/>
          </a:p>
        </p:txBody>
      </p:sp>
    </p:spTree>
    <p:extLst>
      <p:ext uri="{BB962C8B-B14F-4D97-AF65-F5344CB8AC3E}">
        <p14:creationId xmlns:p14="http://schemas.microsoft.com/office/powerpoint/2010/main" val="8408514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Notes:</a:t>
            </a:r>
          </a:p>
          <a:p>
            <a:endParaRPr lang="en-US" dirty="0"/>
          </a:p>
          <a:p>
            <a:r>
              <a:rPr lang="en-US" dirty="0"/>
              <a:t>Participant Notes:</a:t>
            </a:r>
          </a:p>
          <a:p>
            <a:endParaRPr lang="en-US" dirty="0"/>
          </a:p>
          <a:p>
            <a:r>
              <a:rPr lang="en-US" dirty="0"/>
              <a:t>Depending on the platform where you are implementing serialization, there will be some protocols that are not portable between platforms.</a:t>
            </a:r>
          </a:p>
        </p:txBody>
      </p:sp>
      <p:sp>
        <p:nvSpPr>
          <p:cNvPr id="4" name="Slide Number Placeholder 3"/>
          <p:cNvSpPr>
            <a:spLocks noGrp="1"/>
          </p:cNvSpPr>
          <p:nvPr>
            <p:ph type="sldNum" sz="quarter" idx="10"/>
          </p:nvPr>
        </p:nvSpPr>
        <p:spPr/>
        <p:txBody>
          <a:bodyPr/>
          <a:lstStyle/>
          <a:p>
            <a:fld id="{71B1AA27-3892-4360-B986-D6B124C223BF}" type="slidenum">
              <a:rPr lang="en-US" smtClean="0"/>
              <a:t>27</a:t>
            </a:fld>
            <a:endParaRPr lang="en-US" dirty="0"/>
          </a:p>
        </p:txBody>
      </p:sp>
    </p:spTree>
    <p:extLst>
      <p:ext uri="{BB962C8B-B14F-4D97-AF65-F5344CB8AC3E}">
        <p14:creationId xmlns:p14="http://schemas.microsoft.com/office/powerpoint/2010/main" val="730926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a:t>
            </a:r>
            <a:r>
              <a:rPr b="1"/>
              <a:t>Participant Notes:
</a:t>
            </a:r>
            <a:r>
              <a:t>
Libraries are the first form of API.  It was a way for a vendor or programmer to open
the functionality of the application
</a:t>
            </a:r>
          </a:p>
        </p:txBody>
      </p:sp>
      <p:sp>
        <p:nvSpPr>
          <p:cNvPr id="4" name="Slide Number Placeholder 3"/>
          <p:cNvSpPr>
            <a:spLocks noGrp="1"/>
          </p:cNvSpPr>
          <p:nvPr>
            <p:ph type="sldNum" sz="quarter" idx="5"/>
          </p:nvPr>
        </p:nvSpPr>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Notes:</a:t>
            </a:r>
          </a:p>
          <a:p>
            <a:endParaRPr lang="en-US" dirty="0"/>
          </a:p>
          <a:p>
            <a:r>
              <a:rPr lang="en-US" dirty="0"/>
              <a:t>Participant Notes:</a:t>
            </a:r>
          </a:p>
          <a:p>
            <a:endParaRPr lang="en-US" dirty="0"/>
          </a:p>
          <a:p>
            <a:r>
              <a:rPr lang="en-US" dirty="0"/>
              <a:t>XML was arguably the first generally accepted protocol. It started its life in the ‘80s and is being gradually replaced by JSON due to the latter’s simplicity.</a:t>
            </a:r>
          </a:p>
        </p:txBody>
      </p:sp>
      <p:sp>
        <p:nvSpPr>
          <p:cNvPr id="4" name="Slide Number Placeholder 3"/>
          <p:cNvSpPr>
            <a:spLocks noGrp="1"/>
          </p:cNvSpPr>
          <p:nvPr>
            <p:ph type="sldNum" sz="quarter" idx="10"/>
          </p:nvPr>
        </p:nvSpPr>
        <p:spPr/>
        <p:txBody>
          <a:bodyPr/>
          <a:lstStyle/>
          <a:p>
            <a:fld id="{71B1AA27-3892-4360-B986-D6B124C223BF}" type="slidenum">
              <a:rPr lang="en-US" smtClean="0"/>
              <a:t>28</a:t>
            </a:fld>
            <a:endParaRPr lang="en-US" dirty="0"/>
          </a:p>
        </p:txBody>
      </p:sp>
    </p:spTree>
    <p:extLst>
      <p:ext uri="{BB962C8B-B14F-4D97-AF65-F5344CB8AC3E}">
        <p14:creationId xmlns:p14="http://schemas.microsoft.com/office/powerpoint/2010/main" val="31208631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Notes:</a:t>
            </a:r>
          </a:p>
          <a:p>
            <a:endParaRPr lang="en-US" dirty="0"/>
          </a:p>
          <a:p>
            <a:r>
              <a:rPr lang="en-US" dirty="0"/>
              <a:t>Instructor should go through the example element by element and explain what each element does.</a:t>
            </a:r>
          </a:p>
          <a:p>
            <a:endParaRPr lang="en-US" dirty="0"/>
          </a:p>
          <a:p>
            <a:r>
              <a:rPr lang="en-US" dirty="0"/>
              <a:t>Participant Notes:</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29</a:t>
            </a:fld>
            <a:endParaRPr lang="en-US" dirty="0"/>
          </a:p>
        </p:txBody>
      </p:sp>
    </p:spTree>
    <p:extLst>
      <p:ext uri="{BB962C8B-B14F-4D97-AF65-F5344CB8AC3E}">
        <p14:creationId xmlns:p14="http://schemas.microsoft.com/office/powerpoint/2010/main" val="18365585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Notes:</a:t>
            </a:r>
          </a:p>
          <a:p>
            <a:endParaRPr lang="en-US" dirty="0"/>
          </a:p>
          <a:p>
            <a:r>
              <a:rPr lang="en-US" dirty="0"/>
              <a:t>Participant Notes:</a:t>
            </a:r>
          </a:p>
          <a:p>
            <a:endParaRPr lang="en-US" dirty="0"/>
          </a:p>
          <a:p>
            <a:r>
              <a:rPr lang="en-US" dirty="0"/>
              <a:t>JSON is the new darling. Today, programmers will always choose it by default when they are looking for text-based interchange format.</a:t>
            </a:r>
          </a:p>
        </p:txBody>
      </p:sp>
      <p:sp>
        <p:nvSpPr>
          <p:cNvPr id="4" name="Slide Number Placeholder 3"/>
          <p:cNvSpPr>
            <a:spLocks noGrp="1"/>
          </p:cNvSpPr>
          <p:nvPr>
            <p:ph type="sldNum" sz="quarter" idx="10"/>
          </p:nvPr>
        </p:nvSpPr>
        <p:spPr/>
        <p:txBody>
          <a:bodyPr/>
          <a:lstStyle/>
          <a:p>
            <a:fld id="{71B1AA27-3892-4360-B986-D6B124C223BF}" type="slidenum">
              <a:rPr lang="en-US" smtClean="0"/>
              <a:t>30</a:t>
            </a:fld>
            <a:endParaRPr lang="en-US" dirty="0"/>
          </a:p>
        </p:txBody>
      </p:sp>
    </p:spTree>
    <p:extLst>
      <p:ext uri="{BB962C8B-B14F-4D97-AF65-F5344CB8AC3E}">
        <p14:creationId xmlns:p14="http://schemas.microsoft.com/office/powerpoint/2010/main" val="2779244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Notes:</a:t>
            </a:r>
          </a:p>
          <a:p>
            <a:endParaRPr lang="en-US" dirty="0"/>
          </a:p>
          <a:p>
            <a:r>
              <a:rPr lang="en-US" dirty="0"/>
              <a:t>Instructor should go through the JSON example and explain the elements. Also, engage the students by asking them to create examples of their own.</a:t>
            </a:r>
          </a:p>
          <a:p>
            <a:endParaRPr lang="en-US" dirty="0"/>
          </a:p>
          <a:p>
            <a:r>
              <a:rPr lang="en-US" dirty="0"/>
              <a:t>Participant Notes:</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31</a:t>
            </a:fld>
            <a:endParaRPr lang="en-US" dirty="0"/>
          </a:p>
        </p:txBody>
      </p:sp>
    </p:spTree>
    <p:extLst>
      <p:ext uri="{BB962C8B-B14F-4D97-AF65-F5344CB8AC3E}">
        <p14:creationId xmlns:p14="http://schemas.microsoft.com/office/powerpoint/2010/main" val="38668341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Notes:</a:t>
            </a:r>
          </a:p>
          <a:p>
            <a:endParaRPr lang="en-US" dirty="0"/>
          </a:p>
          <a:p>
            <a:r>
              <a:rPr lang="en-US" dirty="0"/>
              <a:t>Participant Notes:</a:t>
            </a:r>
          </a:p>
          <a:p>
            <a:endParaRPr lang="en-US" dirty="0"/>
          </a:p>
          <a:p>
            <a:r>
              <a:rPr lang="en-US" dirty="0"/>
              <a:t>BSON is one of the first binary protocols that were designed specifically for programmers. There are libraries available to converting Java objects to BSON, and the like.</a:t>
            </a:r>
          </a:p>
        </p:txBody>
      </p:sp>
      <p:sp>
        <p:nvSpPr>
          <p:cNvPr id="4" name="Slide Number Placeholder 3"/>
          <p:cNvSpPr>
            <a:spLocks noGrp="1"/>
          </p:cNvSpPr>
          <p:nvPr>
            <p:ph type="sldNum" sz="quarter" idx="10"/>
          </p:nvPr>
        </p:nvSpPr>
        <p:spPr/>
        <p:txBody>
          <a:bodyPr/>
          <a:lstStyle/>
          <a:p>
            <a:fld id="{71B1AA27-3892-4360-B986-D6B124C223BF}" type="slidenum">
              <a:rPr lang="en-US" smtClean="0"/>
              <a:t>32</a:t>
            </a:fld>
            <a:endParaRPr lang="en-US" dirty="0"/>
          </a:p>
        </p:txBody>
      </p:sp>
    </p:spTree>
    <p:extLst>
      <p:ext uri="{BB962C8B-B14F-4D97-AF65-F5344CB8AC3E}">
        <p14:creationId xmlns:p14="http://schemas.microsoft.com/office/powerpoint/2010/main" val="24041949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Notes:</a:t>
            </a:r>
          </a:p>
          <a:p>
            <a:endParaRPr lang="en-US" dirty="0"/>
          </a:p>
          <a:p>
            <a:r>
              <a:rPr lang="en-US" dirty="0"/>
              <a:t>Participant Notes:</a:t>
            </a:r>
          </a:p>
          <a:p>
            <a:endParaRPr lang="en-US" dirty="0"/>
          </a:p>
          <a:p>
            <a:r>
              <a:rPr lang="en-US" dirty="0" err="1"/>
              <a:t>Protobuf</a:t>
            </a:r>
            <a:r>
              <a:rPr lang="en-US" dirty="0"/>
              <a:t> was created by Google and immediately became extremely popular. It is the internal preferred format for Amazon Machine Learning, due to its speed. There are many libraries for the </a:t>
            </a:r>
            <a:r>
              <a:rPr lang="en-US" dirty="0" err="1"/>
              <a:t>protobuf</a:t>
            </a:r>
            <a:r>
              <a:rPr lang="en-US" dirty="0"/>
              <a:t> protocol available today. </a:t>
            </a:r>
          </a:p>
        </p:txBody>
      </p:sp>
      <p:sp>
        <p:nvSpPr>
          <p:cNvPr id="4" name="Slide Number Placeholder 3"/>
          <p:cNvSpPr>
            <a:spLocks noGrp="1"/>
          </p:cNvSpPr>
          <p:nvPr>
            <p:ph type="sldNum" sz="quarter" idx="10"/>
          </p:nvPr>
        </p:nvSpPr>
        <p:spPr/>
        <p:txBody>
          <a:bodyPr/>
          <a:lstStyle/>
          <a:p>
            <a:fld id="{71B1AA27-3892-4360-B986-D6B124C223BF}" type="slidenum">
              <a:rPr lang="en-US" smtClean="0"/>
              <a:t>33</a:t>
            </a:fld>
            <a:endParaRPr lang="en-US" dirty="0"/>
          </a:p>
        </p:txBody>
      </p:sp>
    </p:spTree>
    <p:extLst>
      <p:ext uri="{BB962C8B-B14F-4D97-AF65-F5344CB8AC3E}">
        <p14:creationId xmlns:p14="http://schemas.microsoft.com/office/powerpoint/2010/main" val="21268169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Notes:</a:t>
            </a:r>
          </a:p>
          <a:p>
            <a:endParaRPr lang="en-US" dirty="0"/>
          </a:p>
          <a:p>
            <a:r>
              <a:rPr lang="en-US" dirty="0"/>
              <a:t>Participant Notes:</a:t>
            </a:r>
          </a:p>
          <a:p>
            <a:endParaRPr lang="en-US" dirty="0"/>
          </a:p>
          <a:p>
            <a:r>
              <a:rPr lang="en-US" dirty="0"/>
              <a:t>Thrift is the first very popular format for exchanging data between different programming languages and between different systems. For example, many NoSQL implementation support Thrift as the first data exchange protocol.</a:t>
            </a:r>
          </a:p>
        </p:txBody>
      </p:sp>
      <p:sp>
        <p:nvSpPr>
          <p:cNvPr id="4" name="Slide Number Placeholder 3"/>
          <p:cNvSpPr>
            <a:spLocks noGrp="1"/>
          </p:cNvSpPr>
          <p:nvPr>
            <p:ph type="sldNum" sz="quarter" idx="10"/>
          </p:nvPr>
        </p:nvSpPr>
        <p:spPr/>
        <p:txBody>
          <a:bodyPr/>
          <a:lstStyle/>
          <a:p>
            <a:fld id="{71B1AA27-3892-4360-B986-D6B124C223BF}" type="slidenum">
              <a:rPr lang="en-US" smtClean="0"/>
              <a:t>34</a:t>
            </a:fld>
            <a:endParaRPr lang="en-US" dirty="0"/>
          </a:p>
        </p:txBody>
      </p:sp>
    </p:spTree>
    <p:extLst>
      <p:ext uri="{BB962C8B-B14F-4D97-AF65-F5344CB8AC3E}">
        <p14:creationId xmlns:p14="http://schemas.microsoft.com/office/powerpoint/2010/main" val="31557735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Notes:</a:t>
            </a:r>
          </a:p>
          <a:p>
            <a:endParaRPr lang="en-US" dirty="0"/>
          </a:p>
          <a:p>
            <a:r>
              <a:rPr lang="en-US" dirty="0"/>
              <a:t>Participant Notes:</a:t>
            </a:r>
          </a:p>
          <a:p>
            <a:endParaRPr lang="en-US" dirty="0"/>
          </a:p>
          <a:p>
            <a:r>
              <a:rPr lang="en-US" dirty="0"/>
              <a:t>It is interesting to note that Bond and Thrift are about equally popular.</a:t>
            </a:r>
          </a:p>
        </p:txBody>
      </p:sp>
      <p:sp>
        <p:nvSpPr>
          <p:cNvPr id="4" name="Slide Number Placeholder 3"/>
          <p:cNvSpPr>
            <a:spLocks noGrp="1"/>
          </p:cNvSpPr>
          <p:nvPr>
            <p:ph type="sldNum" sz="quarter" idx="10"/>
          </p:nvPr>
        </p:nvSpPr>
        <p:spPr/>
        <p:txBody>
          <a:bodyPr/>
          <a:lstStyle/>
          <a:p>
            <a:fld id="{71B1AA27-3892-4360-B986-D6B124C223BF}" type="slidenum">
              <a:rPr lang="en-US" smtClean="0"/>
              <a:t>35</a:t>
            </a:fld>
            <a:endParaRPr lang="en-US" dirty="0"/>
          </a:p>
        </p:txBody>
      </p:sp>
    </p:spTree>
    <p:extLst>
      <p:ext uri="{BB962C8B-B14F-4D97-AF65-F5344CB8AC3E}">
        <p14:creationId xmlns:p14="http://schemas.microsoft.com/office/powerpoint/2010/main" val="24693788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Notes:</a:t>
            </a:r>
          </a:p>
          <a:p>
            <a:endParaRPr lang="en-US" dirty="0"/>
          </a:p>
          <a:p>
            <a:r>
              <a:rPr lang="en-US" dirty="0"/>
              <a:t>Participant Notes:</a:t>
            </a:r>
          </a:p>
          <a:p>
            <a:endParaRPr lang="en-US" dirty="0"/>
          </a:p>
          <a:p>
            <a:r>
              <a:rPr lang="en-US" dirty="0"/>
              <a:t>As you can see, Avro format competes with both Bond and Thrift.</a:t>
            </a:r>
          </a:p>
        </p:txBody>
      </p:sp>
      <p:sp>
        <p:nvSpPr>
          <p:cNvPr id="4" name="Slide Number Placeholder 3"/>
          <p:cNvSpPr>
            <a:spLocks noGrp="1"/>
          </p:cNvSpPr>
          <p:nvPr>
            <p:ph type="sldNum" sz="quarter" idx="10"/>
          </p:nvPr>
        </p:nvSpPr>
        <p:spPr/>
        <p:txBody>
          <a:bodyPr/>
          <a:lstStyle/>
          <a:p>
            <a:fld id="{71B1AA27-3892-4360-B986-D6B124C223BF}" type="slidenum">
              <a:rPr lang="en-US" smtClean="0"/>
              <a:t>36</a:t>
            </a:fld>
            <a:endParaRPr lang="en-US" dirty="0"/>
          </a:p>
        </p:txBody>
      </p:sp>
    </p:spTree>
    <p:extLst>
      <p:ext uri="{BB962C8B-B14F-4D97-AF65-F5344CB8AC3E}">
        <p14:creationId xmlns:p14="http://schemas.microsoft.com/office/powerpoint/2010/main" val="5087958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Notes:</a:t>
            </a:r>
          </a:p>
          <a:p>
            <a:endParaRPr lang="en-US" dirty="0"/>
          </a:p>
          <a:p>
            <a:r>
              <a:rPr lang="en-US" dirty="0"/>
              <a:t>Participant Notes:</a:t>
            </a:r>
          </a:p>
          <a:p>
            <a:endParaRPr lang="en-US" dirty="0"/>
          </a:p>
          <a:p>
            <a:r>
              <a:rPr lang="en-US" dirty="0"/>
              <a:t>Parquet was designed by Cloudera and it is their preferred format. However, they will read and write their competing format, ORC.</a:t>
            </a:r>
          </a:p>
        </p:txBody>
      </p:sp>
      <p:sp>
        <p:nvSpPr>
          <p:cNvPr id="4" name="Slide Number Placeholder 3"/>
          <p:cNvSpPr>
            <a:spLocks noGrp="1"/>
          </p:cNvSpPr>
          <p:nvPr>
            <p:ph type="sldNum" sz="quarter" idx="10"/>
          </p:nvPr>
        </p:nvSpPr>
        <p:spPr/>
        <p:txBody>
          <a:bodyPr/>
          <a:lstStyle/>
          <a:p>
            <a:fld id="{71B1AA27-3892-4360-B986-D6B124C223BF}" type="slidenum">
              <a:rPr lang="en-US" smtClean="0"/>
              <a:t>37</a:t>
            </a:fld>
            <a:endParaRPr lang="en-US" dirty="0"/>
          </a:p>
        </p:txBody>
      </p:sp>
    </p:spTree>
    <p:extLst>
      <p:ext uri="{BB962C8B-B14F-4D97-AF65-F5344CB8AC3E}">
        <p14:creationId xmlns:p14="http://schemas.microsoft.com/office/powerpoint/2010/main" val="4203045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a:t>
            </a:r>
            <a:r>
              <a:rPr b="1"/>
              <a:t>Participant Notes:
</a:t>
            </a:r>
            <a:r>
              <a:t>
Class Libraries are the OOP version of earlier libraries.  Instead of a list of 
procedures, class libraries store classes of objects: Data and methods.  With 
OOP's principles of inheritance, polymorphism, and encapsulation, these objects
allow for better code-reuse and more modular design than traditional libraries.
The problem with class libraries as an API is that extending OOP principles to
distributed systems is difficult, heavyweight, and fragile.  Security is another
major concern, as remote users can maliciously use application objects.
Another issue is distributing across platforms.  Traditional class libraries in,
say Java, are of no use to a developer in .NET.  Communication between systems
requires a different sort of AP
</a:t>
            </a:r>
          </a:p>
        </p:txBody>
      </p:sp>
      <p:sp>
        <p:nvSpPr>
          <p:cNvPr id="4" name="Slide Number Placeholder 3"/>
          <p:cNvSpPr>
            <a:spLocks noGrp="1"/>
          </p:cNvSpPr>
          <p:nvPr>
            <p:ph type="sldNum" sz="quarter" idx="5"/>
          </p:nvPr>
        </p:nvSpPr>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Notes:</a:t>
            </a:r>
          </a:p>
          <a:p>
            <a:endParaRPr lang="en-US" dirty="0"/>
          </a:p>
          <a:p>
            <a:r>
              <a:rPr lang="en-US" dirty="0"/>
              <a:t>Participant Notes:</a:t>
            </a:r>
          </a:p>
          <a:p>
            <a:endParaRPr lang="en-US" dirty="0"/>
          </a:p>
          <a:p>
            <a:r>
              <a:rPr lang="en-US" dirty="0"/>
              <a:t>In this summary table, you can see the relative pluses and minuses of all formats. More correctly, advantages and disadvantages. They relate to specific needs. We also showed you how to use Google Trends to pick a winner.</a:t>
            </a:r>
          </a:p>
        </p:txBody>
      </p:sp>
      <p:sp>
        <p:nvSpPr>
          <p:cNvPr id="4" name="Slide Number Placeholder 3"/>
          <p:cNvSpPr>
            <a:spLocks noGrp="1"/>
          </p:cNvSpPr>
          <p:nvPr>
            <p:ph type="sldNum" sz="quarter" idx="10"/>
          </p:nvPr>
        </p:nvSpPr>
        <p:spPr/>
        <p:txBody>
          <a:bodyPr/>
          <a:lstStyle/>
          <a:p>
            <a:fld id="{71B1AA27-3892-4360-B986-D6B124C223BF}" type="slidenum">
              <a:rPr lang="en-US" smtClean="0"/>
              <a:t>38</a:t>
            </a:fld>
            <a:endParaRPr lang="en-US" dirty="0"/>
          </a:p>
        </p:txBody>
      </p:sp>
    </p:spTree>
    <p:extLst>
      <p:ext uri="{BB962C8B-B14F-4D97-AF65-F5344CB8AC3E}">
        <p14:creationId xmlns:p14="http://schemas.microsoft.com/office/powerpoint/2010/main" val="992490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Notes:</a:t>
            </a:r>
          </a:p>
          <a:p>
            <a:endParaRPr lang="en-US" dirty="0"/>
          </a:p>
          <a:p>
            <a:r>
              <a:rPr lang="en-US" dirty="0"/>
              <a:t>Participant Notes:</a:t>
            </a:r>
          </a:p>
          <a:p>
            <a:endParaRPr lang="en-US" dirty="0"/>
          </a:p>
          <a:p>
            <a:r>
              <a:rPr lang="en-US" dirty="0"/>
              <a:t>SOAP was the first data interchange format for web services. Then Amazon-designed REST replaced it.</a:t>
            </a:r>
          </a:p>
        </p:txBody>
      </p:sp>
      <p:sp>
        <p:nvSpPr>
          <p:cNvPr id="4" name="Slide Number Placeholder 3"/>
          <p:cNvSpPr>
            <a:spLocks noGrp="1"/>
          </p:cNvSpPr>
          <p:nvPr>
            <p:ph type="sldNum" sz="quarter" idx="10"/>
          </p:nvPr>
        </p:nvSpPr>
        <p:spPr/>
        <p:txBody>
          <a:bodyPr/>
          <a:lstStyle/>
          <a:p>
            <a:fld id="{71B1AA27-3892-4360-B986-D6B124C223BF}" type="slidenum">
              <a:rPr lang="en-US" smtClean="0"/>
              <a:t>40</a:t>
            </a:fld>
            <a:endParaRPr lang="en-US" dirty="0"/>
          </a:p>
        </p:txBody>
      </p:sp>
    </p:spTree>
    <p:extLst>
      <p:ext uri="{BB962C8B-B14F-4D97-AF65-F5344CB8AC3E}">
        <p14:creationId xmlns:p14="http://schemas.microsoft.com/office/powerpoint/2010/main" val="8439951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Notes:</a:t>
            </a:r>
          </a:p>
          <a:p>
            <a:endParaRPr lang="en-US" dirty="0"/>
          </a:p>
          <a:p>
            <a:r>
              <a:rPr lang="en-US" dirty="0"/>
              <a:t>Participant Notes:</a:t>
            </a:r>
          </a:p>
          <a:p>
            <a:endParaRPr lang="en-US" dirty="0"/>
          </a:p>
          <a:p>
            <a:r>
              <a:rPr lang="en-US" dirty="0"/>
              <a:t>RESTful protocol was designed by Amazon and is now the de facto standard. It wins due to its simplicity, and today, due to its being so widespread. It is easy to use and there are multiple libraries for the implementors.</a:t>
            </a:r>
          </a:p>
        </p:txBody>
      </p:sp>
      <p:sp>
        <p:nvSpPr>
          <p:cNvPr id="4" name="Slide Number Placeholder 3"/>
          <p:cNvSpPr>
            <a:spLocks noGrp="1"/>
          </p:cNvSpPr>
          <p:nvPr>
            <p:ph type="sldNum" sz="quarter" idx="10"/>
          </p:nvPr>
        </p:nvSpPr>
        <p:spPr/>
        <p:txBody>
          <a:bodyPr/>
          <a:lstStyle/>
          <a:p>
            <a:fld id="{71B1AA27-3892-4360-B986-D6B124C223BF}" type="slidenum">
              <a:rPr lang="en-US" smtClean="0"/>
              <a:t>41</a:t>
            </a:fld>
            <a:endParaRPr lang="en-US" dirty="0"/>
          </a:p>
        </p:txBody>
      </p:sp>
    </p:spTree>
    <p:extLst>
      <p:ext uri="{BB962C8B-B14F-4D97-AF65-F5344CB8AC3E}">
        <p14:creationId xmlns:p14="http://schemas.microsoft.com/office/powerpoint/2010/main" val="30293789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Notes:</a:t>
            </a:r>
          </a:p>
          <a:p>
            <a:endParaRPr lang="en-US" dirty="0"/>
          </a:p>
          <a:p>
            <a:r>
              <a:rPr lang="en-US" dirty="0"/>
              <a:t>Participant Notes:</a:t>
            </a:r>
          </a:p>
          <a:p>
            <a:endParaRPr lang="en-US" dirty="0"/>
          </a:p>
          <a:p>
            <a:r>
              <a:rPr lang="en-US" dirty="0"/>
              <a:t>One more differentiate between a serialization format (that is how you write the data) and a communication protocol (that is how you send that data to the client).</a:t>
            </a:r>
          </a:p>
        </p:txBody>
      </p:sp>
      <p:sp>
        <p:nvSpPr>
          <p:cNvPr id="4" name="Slide Number Placeholder 3"/>
          <p:cNvSpPr>
            <a:spLocks noGrp="1"/>
          </p:cNvSpPr>
          <p:nvPr>
            <p:ph type="sldNum" sz="quarter" idx="10"/>
          </p:nvPr>
        </p:nvSpPr>
        <p:spPr/>
        <p:txBody>
          <a:bodyPr/>
          <a:lstStyle/>
          <a:p>
            <a:fld id="{71B1AA27-3892-4360-B986-D6B124C223BF}" type="slidenum">
              <a:rPr lang="en-US" smtClean="0"/>
              <a:t>42</a:t>
            </a:fld>
            <a:endParaRPr lang="en-US" dirty="0"/>
          </a:p>
        </p:txBody>
      </p:sp>
    </p:spTree>
    <p:extLst>
      <p:ext uri="{BB962C8B-B14F-4D97-AF65-F5344CB8AC3E}">
        <p14:creationId xmlns:p14="http://schemas.microsoft.com/office/powerpoint/2010/main" val="24975809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a:t>
            </a:r>
            <a:r>
              <a:rPr b="1"/>
              <a:t>Participant Notes:
</a:t>
            </a:r>
            <a:r>
              <a:t>
We are introducing the idea here of how to sercure web services.  In general,
web services need authentication and authorization to protect their contents
against attackers.  Even very simple web services deployed in a trusted 
environment .
</a:t>
            </a:r>
          </a:p>
        </p:txBody>
      </p:sp>
      <p:sp>
        <p:nvSpPr>
          <p:cNvPr id="4" name="Slide Number Placeholder 3"/>
          <p:cNvSpPr>
            <a:spLocks noGrp="1"/>
          </p:cNvSpPr>
          <p:nvPr>
            <p:ph type="sldNum" sz="quarter" idx="5"/>
          </p:nvPr>
        </p:nvSpPr>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a:t>
            </a:r>
            <a:r>
              <a:rPr b="1"/>
              <a:t>Participant Notes:
</a:t>
            </a:r>
            <a:r>
              <a:t>
HTTP Basic Authentication is, as its name implies, 
basic.  Unfortunately, it's not particularly secure.  There are 
a lot of problems with this.  It's vulnerable to cross-site
request forgery, CSRF, for one thing, one thing we will discuss
later.
</a:t>
            </a:r>
          </a:p>
        </p:txBody>
      </p:sp>
      <p:sp>
        <p:nvSpPr>
          <p:cNvPr id="4" name="Slide Number Placeholder 3"/>
          <p:cNvSpPr>
            <a:spLocks noGrp="1"/>
          </p:cNvSpPr>
          <p:nvPr>
            <p:ph type="sldNum" sz="quarter" idx="5"/>
          </p:nvPr>
        </p:nvSpPr>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dirty="0"/>
              <a:t>Instructor Notes:
</a:t>
            </a:r>
            <a:r>
              <a:rPr dirty="0"/>
              <a:t>
</a:t>
            </a:r>
            <a:r>
              <a:rPr b="1" dirty="0"/>
              <a:t>Participant Notes:
</a:t>
            </a:r>
            <a:r>
              <a:rPr dirty="0"/>
              <a:t>
Spring Boot gives us a reasonably good "basic" authentication
with minimal effort.  As a matter of fact, we don't need to do
anything except add the spring-boot-starter-security artifact
to our project.
That said, simply </a:t>
            </a:r>
            <a:r>
              <a:rPr dirty="0" err="1"/>
              <a:t>autheticating</a:t>
            </a:r>
            <a:r>
              <a:rPr dirty="0"/>
              <a:t> doesn't actually protect anything.
We will need to</a:t>
            </a:r>
            <a:r>
              <a:rPr lang="en-US" dirty="0"/>
              <a:t> encrypt the communication.</a:t>
            </a:r>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dirty="0"/>
              <a:t>Instructor Notes:
</a:t>
            </a:r>
            <a:r>
              <a:rPr dirty="0"/>
              <a:t>
</a:t>
            </a:r>
            <a:r>
              <a:rPr b="1" dirty="0"/>
              <a:t>Participant Notes:
</a:t>
            </a:r>
            <a:r>
              <a:rPr dirty="0"/>
              <a:t>
Cross-Site Network Forgery means that if an attacker can grab a hold of
a HTTP header of a request, then then he or she can impersonate the user
for the remainder of the session, possibly compromising user data.
To protect against CSNF, we need a</a:t>
            </a:r>
            <a:r>
              <a:rPr lang="en-US" dirty="0"/>
              <a:t> good programming discipline and a test penetration team that tells the programmers what to do.</a:t>
            </a:r>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Notes:</a:t>
            </a:r>
          </a:p>
          <a:p>
            <a:endParaRPr lang="en-US" dirty="0"/>
          </a:p>
          <a:p>
            <a:r>
              <a:rPr lang="en-US" dirty="0"/>
              <a:t>Participant Notes:</a:t>
            </a:r>
          </a:p>
          <a:p>
            <a:endParaRPr lang="en-US" dirty="0"/>
          </a:p>
          <a:p>
            <a:r>
              <a:rPr lang="en-US" dirty="0"/>
              <a:t>We mentioned the SOAP protocol before. However, when you are programming in Java, you need a library that will form the SOAP request for you. One such library, called JAX-WS, is included into the standard Java EE. Both Java EE and SOAP are on their way out, even though you will still find a job doing these technologies.</a:t>
            </a:r>
          </a:p>
        </p:txBody>
      </p:sp>
      <p:sp>
        <p:nvSpPr>
          <p:cNvPr id="4" name="Slide Number Placeholder 3"/>
          <p:cNvSpPr>
            <a:spLocks noGrp="1"/>
          </p:cNvSpPr>
          <p:nvPr>
            <p:ph type="sldNum" sz="quarter" idx="10"/>
          </p:nvPr>
        </p:nvSpPr>
        <p:spPr/>
        <p:txBody>
          <a:bodyPr/>
          <a:lstStyle/>
          <a:p>
            <a:fld id="{71B1AA27-3892-4360-B986-D6B124C223BF}" type="slidenum">
              <a:rPr lang="en-US" smtClean="0"/>
              <a:t>49</a:t>
            </a:fld>
            <a:endParaRPr lang="en-US" dirty="0"/>
          </a:p>
        </p:txBody>
      </p:sp>
    </p:spTree>
    <p:extLst>
      <p:ext uri="{BB962C8B-B14F-4D97-AF65-F5344CB8AC3E}">
        <p14:creationId xmlns:p14="http://schemas.microsoft.com/office/powerpoint/2010/main" val="20428643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Notes:</a:t>
            </a:r>
          </a:p>
          <a:p>
            <a:endParaRPr lang="en-US" dirty="0"/>
          </a:p>
          <a:p>
            <a:r>
              <a:rPr lang="en-US" dirty="0"/>
              <a:t>Here is the instructor will demonstrate the JAX-WS implementation. We don’t go deeper into this because there is a more prevalent REST implementation</a:t>
            </a:r>
          </a:p>
          <a:p>
            <a:endParaRPr lang="en-US" dirty="0"/>
          </a:p>
          <a:p>
            <a:r>
              <a:rPr lang="en-US" dirty="0"/>
              <a:t>Participant Notes:</a:t>
            </a:r>
          </a:p>
          <a:p>
            <a:endParaRPr lang="en-US"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50</a:t>
            </a:fld>
            <a:endParaRPr lang="en-US" dirty="0"/>
          </a:p>
        </p:txBody>
      </p:sp>
    </p:spTree>
    <p:extLst>
      <p:ext uri="{BB962C8B-B14F-4D97-AF65-F5344CB8AC3E}">
        <p14:creationId xmlns:p14="http://schemas.microsoft.com/office/powerpoint/2010/main" val="2265520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a:t>
            </a:r>
            <a:r>
              <a:rPr b="1"/>
              <a:t>Participant Notes:
</a:t>
            </a:r>
            <a:r>
              <a:t>
Remote Procedure Calls (RPC) are a procedural (rather than OOP) form of API. 
Database stored procedures are similar. The idea behind it is that it allows
a network API to be published that allows users to use the service.
The RPC is still the basic paradigm around distributed APIs.  Ironically, this old, 
seemingly outdated mechanism is making a comeback, because many frameworks now
exist to provide this useful functionality.
The problem with the RPC is how do we ensure failure.  If the server is "down" the
RPC fails. If the client is down, again it fails.
The RPC also is limited because it is essentially a one-way request-response 
mechanism.  There's no direct way for the server to push messages to the client,
and even if there was a way, there's no way to guarantee that clients would 
receive such messages.
</a:t>
            </a:r>
          </a:p>
        </p:txBody>
      </p:sp>
      <p:sp>
        <p:nvSpPr>
          <p:cNvPr id="4" name="Slide Number Placeholder 3"/>
          <p:cNvSpPr>
            <a:spLocks noGrp="1"/>
          </p:cNvSpPr>
          <p:nvPr>
            <p:ph type="sldNum" sz="quarter" idx="5"/>
          </p:nvPr>
        </p:nvSpPr>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Notes:</a:t>
            </a:r>
          </a:p>
          <a:p>
            <a:endParaRPr lang="en-US" dirty="0"/>
          </a:p>
          <a:p>
            <a:r>
              <a:rPr lang="en-US" dirty="0"/>
              <a:t>Participant Notes:</a:t>
            </a:r>
          </a:p>
          <a:p>
            <a:endParaRPr lang="en-US" dirty="0"/>
          </a:p>
          <a:p>
            <a:r>
              <a:rPr lang="en-US" dirty="0"/>
              <a:t>As we mentioned, JAX-RS is an API, the main subject of this class. However, it is not a working service that would implement it. Therefore, there was a need for a reference implementation. This is Jersey.</a:t>
            </a:r>
          </a:p>
          <a:p>
            <a:endParaRPr lang="en-US" dirty="0"/>
          </a:p>
          <a:p>
            <a:r>
              <a:rPr lang="en-US" dirty="0"/>
              <a:t>Jersey was introduced In order to simplify development of RESTful Web services and their clients in Java, a standard and portable JAX-RS API has been designed. Jersey RESTful Web Services framework is open source, production quality, framework for developing RESTful Web Services in Java that provides support for JAX-RS APIs and serves as a JAX-RS (JSR 311 &amp; JSR 339) Reference Implementation.</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51</a:t>
            </a:fld>
            <a:endParaRPr lang="en-US" dirty="0"/>
          </a:p>
        </p:txBody>
      </p:sp>
    </p:spTree>
    <p:extLst>
      <p:ext uri="{BB962C8B-B14F-4D97-AF65-F5344CB8AC3E}">
        <p14:creationId xmlns:p14="http://schemas.microsoft.com/office/powerpoint/2010/main" val="30641073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Notes:</a:t>
            </a:r>
          </a:p>
          <a:p>
            <a:endParaRPr lang="en-US" dirty="0"/>
          </a:p>
          <a:p>
            <a:r>
              <a:rPr lang="en-US" dirty="0"/>
              <a:t>Participant Notes:</a:t>
            </a:r>
          </a:p>
          <a:p>
            <a:endParaRPr lang="en-US" dirty="0"/>
          </a:p>
          <a:p>
            <a:r>
              <a:rPr lang="en-US" b="1" dirty="0"/>
              <a:t>Spring</a:t>
            </a:r>
            <a:r>
              <a:rPr lang="en-US" dirty="0"/>
              <a:t> was a reaction to J2EE being to bulky and too corporate. The company behind it, </a:t>
            </a:r>
            <a:r>
              <a:rPr lang="en-US" dirty="0" err="1"/>
              <a:t>SpringSource</a:t>
            </a:r>
            <a:r>
              <a:rPr lang="en-US" dirty="0"/>
              <a:t>, was acquired by VMWare for $420 million in 2009.</a:t>
            </a:r>
          </a:p>
          <a:p>
            <a:endParaRPr lang="en-US" dirty="0"/>
          </a:p>
          <a:p>
            <a:r>
              <a:rPr lang="en-US" dirty="0"/>
              <a:t>Over the years, original Spring added many frameworks, one of them being Spring for Hadoop.</a:t>
            </a:r>
          </a:p>
          <a:p>
            <a:endParaRPr lang="en-US" dirty="0"/>
          </a:p>
          <a:p>
            <a:r>
              <a:rPr lang="en-US" b="1" dirty="0"/>
              <a:t>Inversion of control means </a:t>
            </a:r>
            <a:r>
              <a:rPr lang="en-US" dirty="0"/>
              <a:t>that instead of specifying the dependencies in the source code, we set them in configuration files. Thus, one create many versions of the application by changing the configurations and keeping the same code. This leads to less bugs.</a:t>
            </a:r>
          </a:p>
          <a:p>
            <a:endParaRPr lang="en-US" dirty="0"/>
          </a:p>
          <a:p>
            <a:r>
              <a:rPr lang="en-US" b="1" dirty="0"/>
              <a:t>Dependency injection </a:t>
            </a:r>
            <a:r>
              <a:rPr lang="en-US" dirty="0"/>
              <a:t>is a technique for one object to supply the dependencies of another object. This fundamental requirement means that using values (services) produced within the class from new or static methods is prohibited. The client should accept values passed in from outside. This allows the client to make acquiring dependencies someone else's problem.</a:t>
            </a:r>
          </a:p>
        </p:txBody>
      </p:sp>
      <p:sp>
        <p:nvSpPr>
          <p:cNvPr id="4" name="Slide Number Placeholder 3"/>
          <p:cNvSpPr>
            <a:spLocks noGrp="1"/>
          </p:cNvSpPr>
          <p:nvPr>
            <p:ph type="sldNum" sz="quarter" idx="10"/>
          </p:nvPr>
        </p:nvSpPr>
        <p:spPr/>
        <p:txBody>
          <a:bodyPr/>
          <a:lstStyle/>
          <a:p>
            <a:fld id="{71B1AA27-3892-4360-B986-D6B124C223BF}" type="slidenum">
              <a:rPr lang="en-US" smtClean="0"/>
              <a:t>53</a:t>
            </a:fld>
            <a:endParaRPr lang="en-US" dirty="0"/>
          </a:p>
        </p:txBody>
      </p:sp>
    </p:spTree>
    <p:extLst>
      <p:ext uri="{BB962C8B-B14F-4D97-AF65-F5344CB8AC3E}">
        <p14:creationId xmlns:p14="http://schemas.microsoft.com/office/powerpoint/2010/main" val="29856237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Notes:</a:t>
            </a:r>
          </a:p>
          <a:p>
            <a:endParaRPr lang="en-US" dirty="0"/>
          </a:p>
          <a:p>
            <a:r>
              <a:rPr lang="en-US" dirty="0"/>
              <a:t>Participant Notes:</a:t>
            </a:r>
          </a:p>
          <a:p>
            <a:endParaRPr lang="en-US" dirty="0"/>
          </a:p>
          <a:p>
            <a:r>
              <a:rPr lang="en-US" dirty="0" err="1"/>
              <a:t>IoC</a:t>
            </a:r>
            <a:r>
              <a:rPr lang="en-US" dirty="0"/>
              <a:t> stands for inversion of control introduced in the previous slide.</a:t>
            </a:r>
          </a:p>
          <a:p>
            <a:endParaRPr lang="en-US" dirty="0"/>
          </a:p>
          <a:p>
            <a:r>
              <a:rPr lang="en-US" dirty="0"/>
              <a:t>Image source: https://</a:t>
            </a:r>
            <a:r>
              <a:rPr lang="en-US" dirty="0" err="1"/>
              <a:t>www.pexels.com</a:t>
            </a:r>
            <a:r>
              <a:rPr lang="en-US" dirty="0"/>
              <a:t>/photo/selective-focus-photography-of-black-rotary-phone-163007/</a:t>
            </a:r>
          </a:p>
        </p:txBody>
      </p:sp>
      <p:sp>
        <p:nvSpPr>
          <p:cNvPr id="4" name="Slide Number Placeholder 3"/>
          <p:cNvSpPr>
            <a:spLocks noGrp="1"/>
          </p:cNvSpPr>
          <p:nvPr>
            <p:ph type="sldNum" sz="quarter" idx="10"/>
          </p:nvPr>
        </p:nvSpPr>
        <p:spPr/>
        <p:txBody>
          <a:bodyPr/>
          <a:lstStyle/>
          <a:p>
            <a:fld id="{71B1AA27-3892-4360-B986-D6B124C223BF}" type="slidenum">
              <a:rPr lang="en-US" smtClean="0"/>
              <a:t>54</a:t>
            </a:fld>
            <a:endParaRPr lang="en-US" dirty="0"/>
          </a:p>
        </p:txBody>
      </p:sp>
    </p:spTree>
    <p:extLst>
      <p:ext uri="{BB962C8B-B14F-4D97-AF65-F5344CB8AC3E}">
        <p14:creationId xmlns:p14="http://schemas.microsoft.com/office/powerpoint/2010/main" val="17334016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Notes:</a:t>
            </a:r>
          </a:p>
          <a:p>
            <a:endParaRPr lang="en-US" dirty="0"/>
          </a:p>
          <a:p>
            <a:r>
              <a:rPr lang="en-US" dirty="0"/>
              <a:t>Participant Notes:</a:t>
            </a:r>
          </a:p>
          <a:p>
            <a:endParaRPr lang="en-US" dirty="0"/>
          </a:p>
          <a:p>
            <a:r>
              <a:rPr lang="en-US" dirty="0"/>
              <a:t>Coupling' is a term that describes the relationship between two entities in a software system (usually classes).</a:t>
            </a:r>
          </a:p>
          <a:p>
            <a:endParaRPr lang="en-US" dirty="0"/>
          </a:p>
          <a:p>
            <a:r>
              <a:rPr lang="en-US" dirty="0"/>
              <a:t>When a class uses another class, or communicates with it, it's said to 'depend' on that other class, and so these classes are 'coupled'. At least one of them 'knows' about the other.</a:t>
            </a:r>
          </a:p>
          <a:p>
            <a:endParaRPr lang="en-US" dirty="0"/>
          </a:p>
          <a:p>
            <a:r>
              <a:rPr lang="en-US" dirty="0"/>
              <a:t>The idea is that we should try to keep the coupling between classes in our systems as 'loose' as possible: hence 'loose coupling' or sometimes 'decoupling' (although in English 'decoupling' would mean 'no coupling at all', people often use it to imply 'loose coupling' between entities).</a:t>
            </a:r>
          </a:p>
        </p:txBody>
      </p:sp>
      <p:sp>
        <p:nvSpPr>
          <p:cNvPr id="4" name="Slide Number Placeholder 3"/>
          <p:cNvSpPr>
            <a:spLocks noGrp="1"/>
          </p:cNvSpPr>
          <p:nvPr>
            <p:ph type="sldNum" sz="quarter" idx="10"/>
          </p:nvPr>
        </p:nvSpPr>
        <p:spPr/>
        <p:txBody>
          <a:bodyPr/>
          <a:lstStyle/>
          <a:p>
            <a:fld id="{71B1AA27-3892-4360-B986-D6B124C223BF}" type="slidenum">
              <a:rPr lang="en-US" smtClean="0"/>
              <a:t>55</a:t>
            </a:fld>
            <a:endParaRPr lang="en-US" dirty="0"/>
          </a:p>
        </p:txBody>
      </p:sp>
    </p:spTree>
    <p:extLst>
      <p:ext uri="{BB962C8B-B14F-4D97-AF65-F5344CB8AC3E}">
        <p14:creationId xmlns:p14="http://schemas.microsoft.com/office/powerpoint/2010/main" val="1994553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Notes:</a:t>
            </a:r>
          </a:p>
          <a:p>
            <a:endParaRPr lang="en-US" dirty="0"/>
          </a:p>
          <a:p>
            <a:r>
              <a:rPr lang="en-US" dirty="0"/>
              <a:t>Participant Notes: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The primary goals of Spring Boot are</a:t>
            </a:r>
          </a:p>
          <a:p>
            <a:endParaRPr lang="en-US" dirty="0"/>
          </a:p>
          <a:p>
            <a:pPr marL="171450" indent="-171450">
              <a:buFont typeface="Arial" panose="020B0604020202020204" pitchFamily="34" charset="0"/>
              <a:buChar char="•"/>
            </a:pPr>
            <a:r>
              <a:rPr lang="en-US" dirty="0"/>
              <a:t>Provide a radically faster and widely accessible getting-started experience for all Spring development</a:t>
            </a:r>
          </a:p>
          <a:p>
            <a:pPr marL="171450" indent="-171450">
              <a:buFont typeface="Arial" panose="020B0604020202020204" pitchFamily="34" charset="0"/>
              <a:buChar char="•"/>
            </a:pPr>
            <a:r>
              <a:rPr lang="en-US" dirty="0"/>
              <a:t>Be opinionated out of the box but get out of the way quickly as requirements start to diverge from the defaults</a:t>
            </a:r>
          </a:p>
          <a:p>
            <a:pPr marL="171450" indent="-171450">
              <a:buFont typeface="Arial" panose="020B0604020202020204" pitchFamily="34" charset="0"/>
              <a:buChar char="•"/>
            </a:pPr>
            <a:r>
              <a:rPr lang="en-US" dirty="0"/>
              <a:t>Provide a range of non-functional features that are common to large classes of projects (such as embedded servers, security, metrics, health checks, and externalized configuration)</a:t>
            </a:r>
          </a:p>
          <a:p>
            <a:pPr marL="171450" indent="-171450">
              <a:buFont typeface="Arial" panose="020B0604020202020204" pitchFamily="34" charset="0"/>
              <a:buChar char="•"/>
            </a:pPr>
            <a:r>
              <a:rPr lang="en-US" dirty="0"/>
              <a:t>Absolutely no code generation and no requirement for XML configuration</a:t>
            </a:r>
            <a:br>
              <a:rPr lang="en-US" dirty="0"/>
            </a:br>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57</a:t>
            </a:fld>
            <a:endParaRPr lang="en-US" dirty="0"/>
          </a:p>
        </p:txBody>
      </p:sp>
    </p:spTree>
    <p:extLst>
      <p:ext uri="{BB962C8B-B14F-4D97-AF65-F5344CB8AC3E}">
        <p14:creationId xmlns:p14="http://schemas.microsoft.com/office/powerpoint/2010/main" val="33343627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dirty="0"/>
              <a:t>Instructor Notes:
</a:t>
            </a:r>
            <a:r>
              <a:rPr dirty="0"/>
              <a:t>
</a:t>
            </a:r>
            <a:r>
              <a:rPr b="1" dirty="0"/>
              <a:t>Participant Notes:
</a:t>
            </a:r>
            <a:r>
              <a:rPr dirty="0"/>
              <a:t>
Monolithic services are what we're trying to move away from.  Monolithic 
services are built from the "do everything" model, which
</a:t>
            </a:r>
          </a:p>
        </p:txBody>
      </p:sp>
      <p:sp>
        <p:nvSpPr>
          <p:cNvPr id="4" name="Slide Number Placeholder 3"/>
          <p:cNvSpPr>
            <a:spLocks noGrp="1"/>
          </p:cNvSpPr>
          <p:nvPr>
            <p:ph type="sldNum" sz="quarter" idx="5"/>
          </p:nvPr>
        </p:nvSpPr>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dirty="0"/>
              <a:t>Instructor Notes:
</a:t>
            </a:r>
            <a:r>
              <a:rPr dirty="0"/>
              <a:t>
</a:t>
            </a:r>
            <a:r>
              <a:rPr b="1" dirty="0"/>
              <a:t>Participant Notes:
</a:t>
            </a:r>
            <a:r>
              <a:rPr dirty="0"/>
              <a:t>
</a:t>
            </a:r>
            <a:r>
              <a:rPr lang="en-US" dirty="0"/>
              <a:t>Microservices is a software development technique—a variant of the service-oriented architecture (SOA) architectural style that structures an application as a collection of loosely coupled services. In a microservices architecture, services are fine-grained and the protocols are lightweight.</a:t>
            </a:r>
          </a:p>
          <a:p>
            <a:endParaRPr lang="en-US" dirty="0"/>
          </a:p>
          <a:p>
            <a:r>
              <a:rPr lang="en-US" dirty="0"/>
              <a:t>Microservices have become so popular in the recent years that one can safely state that it is now a basic principle of building modern software.</a:t>
            </a:r>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dirty="0"/>
              <a:t>Instructor Notes:
</a:t>
            </a:r>
            <a:r>
              <a:rPr dirty="0"/>
              <a:t>
Mike </a:t>
            </a:r>
            <a:r>
              <a:rPr dirty="0" err="1"/>
              <a:t>Gancarz</a:t>
            </a:r>
            <a:r>
              <a:rPr dirty="0"/>
              <a:t> cam up with the UNIX philosophy
https://</a:t>
            </a:r>
            <a:r>
              <a:rPr dirty="0" err="1"/>
              <a:t>en.wikipedia.org</a:t>
            </a:r>
            <a:r>
              <a:rPr dirty="0"/>
              <a:t>/wiki/Unix_philosophy#Mike_</a:t>
            </a:r>
            <a:r>
              <a:rPr dirty="0" err="1"/>
              <a:t>Gancarz</a:t>
            </a:r>
            <a:r>
              <a:rPr dirty="0"/>
              <a:t>:_</a:t>
            </a:r>
            <a:r>
              <a:rPr dirty="0" err="1"/>
              <a:t>The_UNIX_Philosophy</a:t>
            </a:r>
            <a:r>
              <a:rPr dirty="0"/>
              <a:t>
</a:t>
            </a:r>
            <a:r>
              <a:rPr b="1" dirty="0"/>
              <a:t>Participant Notes:
</a:t>
            </a:r>
            <a:r>
              <a:rPr dirty="0"/>
              <a:t>
Why does the UNIX Philosophy matter?  It is because this philosophy.
Not to diminish the importance of Windows, but today, the vast majority
of systems today are built on top of UNIX (the desktop PC being the primary
exception).  Linux, Mac OS X, Android, iOS,
and most embedded devices all use a UNIX-like OS.  There is a reason for
its popularity in building modular systems.
</a:t>
            </a:r>
          </a:p>
        </p:txBody>
      </p:sp>
      <p:sp>
        <p:nvSpPr>
          <p:cNvPr id="4" name="Slide Number Placeholder 3"/>
          <p:cNvSpPr>
            <a:spLocks noGrp="1"/>
          </p:cNvSpPr>
          <p:nvPr>
            <p:ph type="sldNum" sz="quarter" idx="5"/>
          </p:nvPr>
        </p:nvSpPr>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dirty="0"/>
              <a:t>Instructor Notes:
</a:t>
            </a:r>
            <a:r>
              <a:rPr dirty="0"/>
              <a:t>
</a:t>
            </a:r>
            <a:r>
              <a:rPr b="1" dirty="0"/>
              <a:t>Participant Notes:</a:t>
            </a:r>
            <a:endParaRPr lang="en-US" b="1" dirty="0"/>
          </a:p>
          <a:p>
            <a:endParaRPr lang="en-US" b="1" dirty="0"/>
          </a:p>
          <a:p>
            <a:r>
              <a:rPr lang="en-US" b="0" dirty="0"/>
              <a:t>Microservices are a new way of practically building distributed systems. But many of the distributed systems ideas come from operating system design. One of the most successful OS’s has been Linux. It is not </a:t>
            </a:r>
            <a:r>
              <a:rPr lang="en-US" b="0" dirty="0" err="1"/>
              <a:t>suprising</a:t>
            </a:r>
            <a:r>
              <a:rPr lang="en-US" b="0" dirty="0"/>
              <a:t> then that in building microservices architecture, much has been borrowed from Linux.</a:t>
            </a:r>
            <a:r>
              <a:rPr b="1" dirty="0"/>
              <a:t>
</a:t>
            </a:r>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dirty="0"/>
              <a:t>Instructor Notes:
</a:t>
            </a:r>
            <a:r>
              <a:rPr dirty="0"/>
              <a:t>
</a:t>
            </a:r>
            <a:r>
              <a:rPr b="1" dirty="0"/>
              <a:t>Participant Notes:
</a:t>
            </a:r>
            <a:r>
              <a:rPr dirty="0"/>
              <a:t>
</a:t>
            </a:r>
            <a:r>
              <a:rPr lang="en-US" dirty="0"/>
              <a:t>TDD stands for Test Driven Development. TDD and microservices are an especially good fit.</a:t>
            </a:r>
          </a:p>
          <a:p>
            <a:endParaRPr lang="en-US" dirty="0"/>
          </a:p>
          <a:p>
            <a:r>
              <a:rPr lang="en-US" dirty="0"/>
              <a:t>Test-driven development or TDD is a development philosophy that emphasizes very short development cycles. With TDD, development teams chart out their business requirements, and outline specific behavioral use cases to verify. TDD for APIs has become a common practice. The reasons are</a:t>
            </a:r>
          </a:p>
          <a:p>
            <a:pPr marL="171450" indent="-171450">
              <a:buFont typeface="Arial" panose="020B0604020202020204" pitchFamily="34" charset="0"/>
              <a:buChar char="•"/>
            </a:pPr>
            <a:r>
              <a:rPr lang="en-US" dirty="0"/>
              <a:t>You can change each individual microservice separately</a:t>
            </a:r>
          </a:p>
          <a:p>
            <a:pPr marL="171450" indent="-171450">
              <a:buFont typeface="Arial" panose="020B0604020202020204" pitchFamily="34" charset="0"/>
              <a:buChar char="•"/>
            </a:pPr>
            <a:r>
              <a:rPr lang="en-US" dirty="0"/>
              <a:t>You can change each microservice separately</a:t>
            </a:r>
          </a:p>
          <a:p>
            <a:pPr marL="171450" indent="-171450">
              <a:buFont typeface="Arial" panose="020B0604020202020204" pitchFamily="34" charset="0"/>
              <a:buChar char="•"/>
            </a:pPr>
            <a:r>
              <a:rPr lang="en-US" dirty="0"/>
              <a:t>Microservices are well define and confined, so writing tests is simpler</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a:t>
            </a:r>
            <a:r>
              <a:rPr b="1"/>
              <a:t>Participant Notes:
</a:t>
            </a:r>
            <a:r>
              <a:t>
Messaging fundamentally rethinks how an API works.  Rather than seeing
API as a series of calls, it is a series of messages.
The Actor Model is a good way of viewing this. The Actor model
sees the interaction as a conversation rather than as an imperative
framework. To make the actor model work we need some kind of message
queuing.
Distributed systems are inherently lossy and unreliable.  Message
queuing is a necessary part of making this a reliable connection.
</a:t>
            </a:r>
          </a:p>
        </p:txBody>
      </p:sp>
      <p:sp>
        <p:nvSpPr>
          <p:cNvPr id="4" name="Slide Number Placeholder 3"/>
          <p:cNvSpPr>
            <a:spLocks noGrp="1"/>
          </p:cNvSpPr>
          <p:nvPr>
            <p:ph type="sldNum" sz="quarter" idx="5"/>
          </p:nvPr>
        </p:nvSpPr>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dirty="0"/>
              <a:t>Instructor Notes:
</a:t>
            </a:r>
            <a:r>
              <a:rPr dirty="0"/>
              <a:t>
</a:t>
            </a:r>
            <a:r>
              <a:rPr b="1" dirty="0"/>
              <a:t>Participant Notes:
</a:t>
            </a:r>
            <a:r>
              <a:rPr dirty="0"/>
              <a:t>
</a:t>
            </a:r>
            <a:r>
              <a:rPr lang="en-US" dirty="0"/>
              <a:t>More advantages include</a:t>
            </a:r>
          </a:p>
          <a:p>
            <a:r>
              <a:rPr dirty="0"/>
              <a:t>
</a:t>
            </a:r>
            <a:r>
              <a:rPr lang="en-US" dirty="0"/>
              <a:t>Each microservices starts faster than a monolithic and the scope is smaller than a monolithic. </a:t>
            </a:r>
          </a:p>
          <a:p>
            <a:endParaRPr lang="en-US" dirty="0"/>
          </a:p>
          <a:p>
            <a:r>
              <a:rPr lang="en-US" dirty="0"/>
              <a:t>Scale Independently – a microservice can scale independently using X-axis cloning and Z-axis partitioning based upon their need. </a:t>
            </a:r>
          </a:p>
          <a:p>
            <a:endParaRPr lang="en-US" dirty="0"/>
          </a:p>
          <a:p>
            <a:r>
              <a:rPr lang="en-US" dirty="0"/>
              <a:t>No long-term commitment to any stack – you can give greater flexibility to the definition of the language and stack that is best suited for a microservice. Even if you want to restrict the choice of technology, you’re not penalized because of past decisions. It enables rewriting the service using better languages and technologies.</a:t>
            </a:r>
          </a:p>
          <a:p>
            <a:endParaRPr lang="en-US" dirty="0"/>
          </a:p>
          <a:p>
            <a:r>
              <a:rPr lang="en-US" dirty="0"/>
              <a:t>Independent and frequent Deployments – each microservice can be independently deployed and redeployed again, without impacting the overall system.</a:t>
            </a:r>
          </a:p>
          <a:p>
            <a:endParaRPr lang="en-US" dirty="0"/>
          </a:p>
          <a:p>
            <a:r>
              <a:rPr lang="en-US" dirty="0"/>
              <a:t>Today, microservices architecture has been successfully embraced by leading players in different domains and has been deployed for scaling their business and operations seamlessly. Many big names have evolved from a monolithic architecture to a microservices architecture.</a:t>
            </a:r>
          </a:p>
          <a:p>
            <a:endParaRPr lang="en-US" dirty="0"/>
          </a:p>
          <a:p>
            <a:r>
              <a:rPr lang="en-US" dirty="0"/>
              <a:t>A good reference: https://</a:t>
            </a:r>
            <a:r>
              <a:rPr lang="en-US" dirty="0" err="1"/>
              <a:t>www.ness.com</a:t>
            </a:r>
            <a:r>
              <a:rPr lang="en-US" dirty="0"/>
              <a:t>/microservices-architecture-and-design-principles-2/?</a:t>
            </a:r>
            <a:r>
              <a:rPr lang="en-US" dirty="0" err="1"/>
              <a:t>cn</a:t>
            </a:r>
            <a:r>
              <a:rPr lang="en-US" dirty="0"/>
              <a:t>-reloaded=1</a:t>
            </a:r>
          </a:p>
          <a:p>
            <a:endParaRPr lang="en-US" dirty="0"/>
          </a:p>
          <a:p>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b="1" dirty="0"/>
              <a:t>Instructor Notes:
</a:t>
            </a:r>
            <a:r>
              <a:rPr lang="en-US" dirty="0"/>
              <a:t>
</a:t>
            </a:r>
            <a:r>
              <a:rPr lang="en-US" b="1" dirty="0"/>
              <a:t>Participant Notes:
</a:t>
            </a:r>
            <a:r>
              <a:rPr lang="en-US" dirty="0"/>
              <a:t>
</a:t>
            </a:r>
          </a:p>
          <a:p>
            <a:r>
              <a:rPr lang="en-US" dirty="0"/>
              <a:t>Domain Driven Design</a:t>
            </a:r>
          </a:p>
          <a:p>
            <a:endParaRPr lang="en-US" dirty="0"/>
          </a:p>
          <a:p>
            <a:r>
              <a:rPr lang="en-US" dirty="0"/>
              <a:t>The primary objective of the domain driven design is to focus on the core domain and the associated logic. This minimizes possibilities of the application getting out of hand. It also nurtures creative collaboration between the DevOps and development teams as both should understand the domain for scaling up.</a:t>
            </a:r>
          </a:p>
          <a:p>
            <a:endParaRPr lang="en-US" dirty="0"/>
          </a:p>
          <a:p>
            <a:r>
              <a:rPr lang="en-US" dirty="0"/>
              <a:t>Hide Implementation Details</a:t>
            </a:r>
          </a:p>
          <a:p>
            <a:endParaRPr lang="en-US" dirty="0"/>
          </a:p>
          <a:p>
            <a:r>
              <a:rPr lang="en-US" dirty="0"/>
              <a:t>Each service can be independent when it has to be a part of the big structure. To enhance the ability of one service to scale independently of the others, it is important to hide each service implementation details. We could use REST protocol over HTTP and ensure services communicate with each other using a light-weight communication. Through this segregation of internal and external implementation, details can be achieved.</a:t>
            </a:r>
          </a:p>
          <a:p>
            <a:endParaRPr lang="en-US" dirty="0"/>
          </a:p>
          <a:p>
            <a:r>
              <a:rPr lang="en-US" dirty="0"/>
              <a:t>Decentralization</a:t>
            </a:r>
          </a:p>
          <a:p>
            <a:endParaRPr lang="en-US" dirty="0"/>
          </a:p>
          <a:p>
            <a:r>
              <a:rPr lang="en-US" dirty="0"/>
              <a:t>Monolithic implementations usually have a single logical database for persistent data across a range of applications. It becomes complex to changes over a period of time. Microservices are different.</a:t>
            </a:r>
          </a:p>
          <a:p>
            <a:endParaRPr lang="en-US" dirty="0"/>
          </a:p>
          <a:p>
            <a:r>
              <a:rPr lang="en-US" dirty="0"/>
              <a:t>Failure Isolation</a:t>
            </a:r>
          </a:p>
          <a:p>
            <a:endParaRPr lang="en-US" dirty="0"/>
          </a:p>
          <a:p>
            <a:r>
              <a:rPr lang="en-US" dirty="0"/>
              <a:t>A malfunctioning microservice, such as with a memory leak or unclosed database connections, will only affect that service while other services continue to handle requests. In case of a monolithic application, one malfunctioning component can bring down the entire system.</a:t>
            </a:r>
          </a:p>
          <a:p>
            <a:endParaRPr lang="en-US" dirty="0"/>
          </a:p>
          <a:p>
            <a:r>
              <a:rPr lang="en-US" dirty="0"/>
              <a:t>Continuous Delivery through DevOps Culture</a:t>
            </a:r>
          </a:p>
          <a:p>
            <a:endParaRPr lang="en-US" dirty="0"/>
          </a:p>
          <a:p>
            <a:r>
              <a:rPr lang="en-US" dirty="0"/>
              <a:t>In classical monolith-based environments, there aren’t multiple separate release artifacts, so it’s relatively easy to maintain the Jenkins build jobs manually. In a microservice architecture, the number of deployment units increase and an automated solution is needed. This can be achieved through automating the build and deploy process through tools like Jenkins or CHEF by having a DevOps team.  Microservices help to reduce the number of Jenkins jobs to one job for each release artifact, which is able to build, release and deploy the application / desired microservice.</a:t>
            </a:r>
          </a:p>
        </p:txBody>
      </p:sp>
      <p:sp>
        <p:nvSpPr>
          <p:cNvPr id="4" name="Slide Number Placeholder 3"/>
          <p:cNvSpPr>
            <a:spLocks noGrp="1"/>
          </p:cNvSpPr>
          <p:nvPr>
            <p:ph type="sldNum" sz="quarter" idx="10"/>
          </p:nvPr>
        </p:nvSpPr>
        <p:spPr/>
        <p:txBody>
          <a:bodyPr/>
          <a:lstStyle/>
          <a:p>
            <a:fld id="{71B1AA27-3892-4360-B986-D6B124C223BF}" type="slidenum">
              <a:rPr lang="en-US" smtClean="0"/>
              <a:t>65</a:t>
            </a:fld>
            <a:endParaRPr lang="en-US" dirty="0"/>
          </a:p>
        </p:txBody>
      </p:sp>
    </p:spTree>
    <p:extLst>
      <p:ext uri="{BB962C8B-B14F-4D97-AF65-F5344CB8AC3E}">
        <p14:creationId xmlns:p14="http://schemas.microsoft.com/office/powerpoint/2010/main" val="36179670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
</a:t>
            </a:r>
            <a:r>
              <a:rPr lang="en-US" dirty="0"/>
              <a:t>
</a:t>
            </a:r>
            <a:r>
              <a:rPr lang="en-US" b="1" dirty="0"/>
              <a:t>Participant Notes:</a:t>
            </a:r>
          </a:p>
          <a:p>
            <a:endParaRPr lang="en-US" b="1" dirty="0"/>
          </a:p>
          <a:p>
            <a:r>
              <a:rPr lang="en-US" b="0" dirty="0"/>
              <a:t>We will explain these principles one by one in the following slides</a:t>
            </a:r>
          </a:p>
          <a:p>
            <a:endParaRPr lang="en-US" b="0" dirty="0"/>
          </a:p>
          <a:p>
            <a:r>
              <a:rPr lang="en-US" b="0" dirty="0"/>
              <a:t>Image source: https://www.twenty20.com/photos/16349175-0d16-4bfd-8709-c539eb11b237</a:t>
            </a:r>
          </a:p>
        </p:txBody>
      </p:sp>
      <p:sp>
        <p:nvSpPr>
          <p:cNvPr id="4" name="Slide Number Placeholder 3"/>
          <p:cNvSpPr>
            <a:spLocks noGrp="1"/>
          </p:cNvSpPr>
          <p:nvPr>
            <p:ph type="sldNum" sz="quarter" idx="10"/>
          </p:nvPr>
        </p:nvSpPr>
        <p:spPr/>
        <p:txBody>
          <a:bodyPr/>
          <a:lstStyle/>
          <a:p>
            <a:fld id="{71B1AA27-3892-4360-B986-D6B124C223BF}" type="slidenum">
              <a:rPr lang="en-US" smtClean="0"/>
              <a:t>66</a:t>
            </a:fld>
            <a:endParaRPr lang="en-US" dirty="0"/>
          </a:p>
        </p:txBody>
      </p:sp>
    </p:spTree>
    <p:extLst>
      <p:ext uri="{BB962C8B-B14F-4D97-AF65-F5344CB8AC3E}">
        <p14:creationId xmlns:p14="http://schemas.microsoft.com/office/powerpoint/2010/main" val="1941726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dirty="0"/>
              <a:t>Instructor Notes:
</a:t>
            </a:r>
            <a:r>
              <a:rPr dirty="0"/>
              <a:t>
</a:t>
            </a:r>
            <a:r>
              <a:rPr b="1" dirty="0"/>
              <a:t>Participant Notes:
</a:t>
            </a:r>
            <a:r>
              <a:rPr dirty="0"/>
              <a:t>
</a:t>
            </a:r>
            <a:r>
              <a:rPr lang="en-US" dirty="0"/>
              <a:t>These are the building blocks which are not obvious and which help build good microservices. Include these into your design.</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dirty="0"/>
              <a:t>Instructor Notes:
</a:t>
            </a:r>
            <a:r>
              <a:rPr dirty="0"/>
              <a:t>
</a:t>
            </a:r>
            <a:r>
              <a:rPr b="1" dirty="0"/>
              <a:t>Participant Notes:
</a:t>
            </a:r>
            <a:r>
              <a:rPr dirty="0"/>
              <a:t>
</a:t>
            </a:r>
            <a:r>
              <a:rPr lang="en-US" dirty="0"/>
              <a:t>These principles explain how you can make your microservices resilient. This means building reliable systems out of non-reliable components. That is how modern software systems are built. Amazon mantra: plan for failure and then nothing fails.</a:t>
            </a:r>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dirty="0"/>
              <a:t>Instructor Notes:
</a:t>
            </a:r>
            <a:r>
              <a:rPr dirty="0"/>
              <a:t>
</a:t>
            </a:r>
            <a:r>
              <a:rPr b="1" dirty="0"/>
              <a:t>Participant Notes:
</a:t>
            </a:r>
            <a:r>
              <a:rPr dirty="0"/>
              <a:t>
</a:t>
            </a:r>
            <a:r>
              <a:rPr lang="en-US" dirty="0"/>
              <a:t>REST is a good example of an enabling technology. Take its principles and apply them to your microservices.</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dirty="0"/>
              <a:t>Instructor Notes:
</a:t>
            </a:r>
            <a:r>
              <a:rPr dirty="0"/>
              <a:t>
</a:t>
            </a:r>
            <a:r>
              <a:rPr b="1" dirty="0"/>
              <a:t>Participant Notes:
</a:t>
            </a:r>
            <a:r>
              <a:rPr dirty="0"/>
              <a:t>
</a:t>
            </a:r>
            <a:r>
              <a:rPr lang="en-US" dirty="0"/>
              <a:t>This is the basic lesson of microservices. </a:t>
            </a:r>
          </a:p>
          <a:p>
            <a:endParaRPr lang="en-US" dirty="0"/>
          </a:p>
          <a:p>
            <a:r>
              <a:rPr lang="en-US" dirty="0"/>
              <a:t>SRP (Single Responsibility Principle) will do well in many other areas of software, but in microservices it is essential in defining the scope of each of the microservice. It simplifies writing tests as well.</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dirty="0"/>
              <a:t>Instructor Notes:
</a:t>
            </a:r>
            <a:r>
              <a:rPr dirty="0"/>
              <a:t>
</a:t>
            </a:r>
            <a:r>
              <a:rPr b="1" dirty="0"/>
              <a:t>Participant Notes:
</a:t>
            </a:r>
            <a:r>
              <a:rPr dirty="0"/>
              <a:t>
</a:t>
            </a:r>
            <a:r>
              <a:rPr lang="en-US" dirty="0"/>
              <a:t>This is the last and final principle of microservices construction. “Decouple” is the key principles of AWS services construction. However, there are some gotchas on the way, and the bullet points here explain when not to be a stickler for “micro” and when to make a microservice reasonably big.</a:t>
            </a:r>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dirty="0"/>
              <a:t>Instructor Notes:
</a:t>
            </a:r>
            <a:r>
              <a:rPr dirty="0"/>
              <a:t>
</a:t>
            </a:r>
            <a:r>
              <a:rPr b="1" dirty="0"/>
              <a:t>Participant Notes:
</a:t>
            </a:r>
            <a:r>
              <a:rPr dirty="0"/>
              <a:t>
</a:t>
            </a:r>
            <a:r>
              <a:rPr lang="en-US" dirty="0"/>
              <a:t>Microservices may be a great design principle. But “implementation is left as an exercise to the reader.” Without good support microservices would be just a dream. Kubernetes provides a good platform for microservices implementation.</a:t>
            </a:r>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a:t>
            </a:r>
            <a:r>
              <a:rPr b="1"/>
              <a:t>Participant Notes:
</a:t>
            </a:r>
            <a:r>
              <a:t>
Web Services first arose out of necessity.  Object remoting
systems couldn't get through web firewalls.  Objects themselves
weren't cross platform.  We needed a way to communicate over the 
web, in a platform-independent way.
So, we have Web Services.  Web services tunnel through the web, so
they are web-friendly.  They use XML, which for all its many faults
is an open standard and supported by all systems.
</a:t>
            </a:r>
          </a:p>
        </p:txBody>
      </p:sp>
      <p:sp>
        <p:nvSpPr>
          <p:cNvPr id="4" name="Slide Number Placeholder 3"/>
          <p:cNvSpPr>
            <a:spLocks noGrp="1"/>
          </p:cNvSpPr>
          <p:nvPr>
            <p:ph type="sldNum" sz="quarter" idx="5"/>
          </p:nvPr>
        </p:nvSpPr>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a:t>
            </a:r>
            <a:r>
              <a:rPr b="1"/>
              <a:t>Participant Notes:
</a:t>
            </a:r>
            <a:r>
              <a:t>
Web-oriented products needed a way to communicate via APIs. For these
products, the web WAS the medium of delivery of the application, and
everything had to be accessible over the web.
This is different than the XML Web services that merely used the web 
as a convenient transport mechanism and serialization format.  Web APIs
are a way to programmatically interface with the Web itself.
</a:t>
            </a:r>
          </a:p>
        </p:txBody>
      </p:sp>
      <p:sp>
        <p:nvSpPr>
          <p:cNvPr id="4" name="Slide Number Placeholder 3"/>
          <p:cNvSpPr>
            <a:spLocks noGrp="1"/>
          </p:cNvSpPr>
          <p:nvPr>
            <p:ph type="sldNum" sz="quarter" idx="5"/>
          </p:nvPr>
        </p:nvSpPr>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a:t>
            </a:r>
            <a:r>
              <a:rPr b="1"/>
              <a:t>Participant Notes:
</a:t>
            </a:r>
            <a:r>
              <a:t>
Google maps represented an early web UI.  For the first time, a web application was
able to be embedded into other products. At first, this was more of a "hack" -- 
developers would use the Google Maps application itself but "mash up" in new ways
-- for example, to show the locations of coffeeshops, etc.
Google eventually recognized this and created a public API for its map service, which
gave rise to Google's Cloud Web APIs.
</a:t>
            </a:r>
          </a:p>
        </p:txBody>
      </p:sp>
      <p:sp>
        <p:nvSpPr>
          <p:cNvPr id="4" name="Slide Number Placeholder 3"/>
          <p:cNvSpPr>
            <a:spLocks noGrp="1"/>
          </p:cNvSpPr>
          <p:nvPr>
            <p:ph type="sldNum" sz="quarter" idx="5"/>
          </p:nvPr>
        </p:nvSpPr>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
</a:t>
            </a:r>
            <a:r>
              <a:rPr b="1"/>
              <a:t>Instructor Notes:
</a:t>
            </a:r>
            <a:r>
              <a:t>
</a:t>
            </a:r>
            <a:r>
              <a:rPr b="1"/>
              <a:t>Participant Notes:
</a:t>
            </a:r>
            <a:r>
              <a:t>
Twitter is the fist modern web service application for several reasons:
First, it was an application that clearly differentiated between a website
and the application. Twitter has many "clients", including a web client, but
that is quite separated from the core functionality of twitter. It's one of
many windows into the twitter application.
Second, it uses HTTP (REST) as its main API.  While this is standard today,
at the time most web services used antiquated protocols like SOAP.  By
using JSON instead of the cumbersome XML, it made it much easier to process
results, particularly client side.
</a:t>
            </a:r>
          </a:p>
        </p:txBody>
      </p:sp>
      <p:sp>
        <p:nvSpPr>
          <p:cNvPr id="4" name="Slide Number Placeholder 3"/>
          <p:cNvSpPr>
            <a:spLocks noGrp="1"/>
          </p:cNvSpPr>
          <p:nvPr>
            <p:ph type="sldNum" sz="quarter" idx="5"/>
          </p:nvPr>
        </p:nvSpPr>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7.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8.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9.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1.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3.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7.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8.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9.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50.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5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2.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6.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ags" Target="../tags/tag57.xml"/><Relationship Id="rId4"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58.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9.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Business Layou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A596077-5166-4CBD-B347-54C6AEE790F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9854" r="5150"/>
          <a:stretch/>
        </p:blipFill>
        <p:spPr bwMode="gray">
          <a:xfrm>
            <a:off x="0" y="-312"/>
            <a:ext cx="9144000" cy="6858623"/>
          </a:xfrm>
          <a:prstGeom prst="rect">
            <a:avLst/>
          </a:prstGeom>
        </p:spPr>
      </p:pic>
      <p:sp>
        <p:nvSpPr>
          <p:cNvPr id="13" name="Rectangle 12">
            <a:extLst>
              <a:ext uri="{FF2B5EF4-FFF2-40B4-BE49-F238E27FC236}">
                <a16:creationId xmlns:a16="http://schemas.microsoft.com/office/drawing/2014/main" id="{C92F14E2-37A9-4D39-B916-DC1D5C9B6C99}"/>
              </a:ext>
            </a:extLst>
          </p:cNvPr>
          <p:cNvSpPr/>
          <p:nvPr/>
        </p:nvSpPr>
        <p:spPr bwMode="gray">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bwMode="gray">
          <a:xfrm>
            <a:off x="371476" y="1104901"/>
            <a:ext cx="5580290" cy="2735839"/>
          </a:xfrm>
        </p:spPr>
        <p:txBody>
          <a:bodyPr anchor="b"/>
          <a:lstStyle>
            <a:lvl1pPr algn="l">
              <a:defRPr sz="3200"/>
            </a:lvl1pPr>
          </a:lstStyle>
          <a:p>
            <a:r>
              <a:rPr lang="en-US" dirty="0"/>
              <a:t>Module Name</a:t>
            </a:r>
          </a:p>
        </p:txBody>
      </p:sp>
      <p:sp>
        <p:nvSpPr>
          <p:cNvPr id="3" name="Subtitle 2"/>
          <p:cNvSpPr>
            <a:spLocks noGrp="1"/>
          </p:cNvSpPr>
          <p:nvPr>
            <p:ph type="subTitle" idx="1" hasCustomPrompt="1"/>
          </p:nvPr>
        </p:nvSpPr>
        <p:spPr bwMode="gray">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bwMode="gray">
          <a:xfrm>
            <a:off x="371476" y="4990648"/>
            <a:ext cx="5580008" cy="702582"/>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763FAFB6-26AF-42D0-9AFD-7653A33D6836}"/>
              </a:ext>
            </a:extLst>
          </p:cNvPr>
          <p:cNvSpPr>
            <a:spLocks noGrp="1"/>
          </p:cNvSpPr>
          <p:nvPr>
            <p:ph type="dt" sz="half" idx="14"/>
          </p:nvPr>
        </p:nvSpPr>
        <p:spPr bwMode="gray"/>
        <p:txBody>
          <a:bodyPr/>
          <a:lstStyle/>
          <a:p>
            <a:fld id="{F46C0F6D-FF29-EF40-B945-A43434082DCF}" type="datetime1">
              <a:rPr lang="en-US" smtClean="0"/>
              <a:t>7/5/18</a:t>
            </a:fld>
            <a:endParaRPr lang="en-US" dirty="0"/>
          </a:p>
        </p:txBody>
      </p:sp>
      <p:pic>
        <p:nvPicPr>
          <p:cNvPr id="7" name="Picture 6">
            <a:extLst>
              <a:ext uri="{FF2B5EF4-FFF2-40B4-BE49-F238E27FC236}">
                <a16:creationId xmlns:a16="http://schemas.microsoft.com/office/drawing/2014/main" id="{0BBFCF61-F3BE-403F-A717-AED28A2EBAB6}"/>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245" t="16985" r="7983" b="18016"/>
          <a:stretch/>
        </p:blipFill>
        <p:spPr>
          <a:xfrm>
            <a:off x="355196" y="5760556"/>
            <a:ext cx="2197554" cy="716444"/>
          </a:xfrm>
          <a:prstGeom prst="rect">
            <a:avLst/>
          </a:prstGeom>
        </p:spPr>
      </p:pic>
    </p:spTree>
    <p:custDataLst>
      <p:tags r:id="rId1"/>
    </p:custDataLst>
    <p:extLst>
      <p:ext uri="{BB962C8B-B14F-4D97-AF65-F5344CB8AC3E}">
        <p14:creationId xmlns:p14="http://schemas.microsoft.com/office/powerpoint/2010/main" val="1256721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578C00ED-F341-9B44-B25A-B095DC1847D9}" type="datetime1">
              <a:rPr lang="en-US" smtClean="0"/>
              <a:t>7/5/18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0" name="Text Placeholder 9"/>
          <p:cNvSpPr>
            <a:spLocks noGrp="1"/>
          </p:cNvSpPr>
          <p:nvPr>
            <p:ph type="body" sz="quarter" idx="14" hasCustomPrompt="1"/>
          </p:nvPr>
        </p:nvSpPr>
        <p:spPr>
          <a:xfrm>
            <a:off x="844400"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1" name="Text Placeholder 9"/>
          <p:cNvSpPr>
            <a:spLocks noGrp="1"/>
          </p:cNvSpPr>
          <p:nvPr>
            <p:ph type="body" sz="quarter" idx="15" hasCustomPrompt="1"/>
          </p:nvPr>
        </p:nvSpPr>
        <p:spPr>
          <a:xfrm>
            <a:off x="3583647"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2" name="Text Placeholder 9"/>
          <p:cNvSpPr>
            <a:spLocks noGrp="1"/>
          </p:cNvSpPr>
          <p:nvPr>
            <p:ph type="body" sz="quarter" idx="16" hasCustomPrompt="1"/>
          </p:nvPr>
        </p:nvSpPr>
        <p:spPr>
          <a:xfrm>
            <a:off x="6387836"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3" name="Content Placeholder 2"/>
          <p:cNvSpPr>
            <a:spLocks noGrp="1"/>
          </p:cNvSpPr>
          <p:nvPr>
            <p:ph sz="half" idx="1" hasCustomPrompt="1"/>
          </p:nvPr>
        </p:nvSpPr>
        <p:spPr>
          <a:xfrm>
            <a:off x="458558" y="4405085"/>
            <a:ext cx="2606040" cy="1500413"/>
          </a:xfrm>
        </p:spPr>
        <p:txBody>
          <a:bodyPr/>
          <a:lstStyle>
            <a:lvl1pPr>
              <a:defRPr sz="1400"/>
            </a:lvl1pPr>
            <a:lvl2pPr>
              <a:defRPr sz="1400"/>
            </a:lvl2pPr>
            <a:lvl3pPr>
              <a:defRPr sz="1400"/>
            </a:lvl3pPr>
            <a:lvl4pPr>
              <a:defRPr sz="1400"/>
            </a:lvl4pPr>
            <a:lvl5pPr>
              <a:defRPr sz="1200"/>
            </a:lvl5pPr>
          </a:lstStyle>
          <a:p>
            <a:pPr lvl="0"/>
            <a:r>
              <a:rPr lang="en-US" dirty="0"/>
              <a:t>Type 14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half" idx="17" hasCustomPrompt="1"/>
          </p:nvPr>
        </p:nvSpPr>
        <p:spPr>
          <a:xfrm>
            <a:off x="3287483" y="4405085"/>
            <a:ext cx="2606040" cy="1500413"/>
          </a:xfrm>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None/>
              <a:tabLst/>
              <a:defRPr sz="1400"/>
            </a:lvl1pPr>
            <a:lvl2pPr>
              <a:defRPr sz="1400"/>
            </a:lvl2pPr>
            <a:lvl3pPr>
              <a:defRPr sz="1400"/>
            </a:lvl3pPr>
            <a:lvl4pPr>
              <a:defRPr sz="1400"/>
            </a:lvl4pPr>
            <a:lvl5pPr>
              <a:defRPr sz="1200"/>
            </a:lvl5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Type 14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sz="half" idx="18" hasCustomPrompt="1"/>
          </p:nvPr>
        </p:nvSpPr>
        <p:spPr>
          <a:xfrm>
            <a:off x="6087834" y="4405085"/>
            <a:ext cx="2606040" cy="1500413"/>
          </a:xfrm>
        </p:spPr>
        <p:txBody>
          <a:bodyPr/>
          <a:lstStyle>
            <a:lvl1pPr>
              <a:buNone/>
              <a:defRPr sz="1400"/>
            </a:lvl1pPr>
            <a:lvl2pPr>
              <a:defRPr sz="1100"/>
            </a:lvl2pPr>
            <a:lvl3pPr>
              <a:defRPr sz="1400"/>
            </a:lvl3pPr>
            <a:lvl4pPr>
              <a:defRPr sz="1400"/>
            </a:lvl4pPr>
            <a:lvl5pPr>
              <a:defRPr sz="1200"/>
            </a:lvl5pPr>
          </a:lstStyle>
          <a:p>
            <a:pPr lvl="0"/>
            <a:r>
              <a:rPr lang="en-US" dirty="0"/>
              <a:t>Type 14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7">
            <a:extLst>
              <a:ext uri="{FF2B5EF4-FFF2-40B4-BE49-F238E27FC236}">
                <a16:creationId xmlns:a16="http://schemas.microsoft.com/office/drawing/2014/main" id="{E4C26CD5-34F3-447A-AB99-996C787507D2}"/>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7" name="Text Placeholder 7">
            <a:extLst>
              <a:ext uri="{FF2B5EF4-FFF2-40B4-BE49-F238E27FC236}">
                <a16:creationId xmlns:a16="http://schemas.microsoft.com/office/drawing/2014/main" id="{6527FE76-EAF5-46DF-A8B1-057E2E101E6E}"/>
              </a:ext>
            </a:extLst>
          </p:cNvPr>
          <p:cNvSpPr>
            <a:spLocks noGrp="1"/>
          </p:cNvSpPr>
          <p:nvPr>
            <p:ph type="body" sz="quarter" idx="19" hasCustomPrompt="1"/>
          </p:nvPr>
        </p:nvSpPr>
        <p:spPr>
          <a:xfrm>
            <a:off x="457659" y="3868738"/>
            <a:ext cx="2606040" cy="457200"/>
          </a:xfrm>
        </p:spPr>
        <p:txBody>
          <a:bodyPr/>
          <a:lstStyle>
            <a:lvl1pPr>
              <a:defRPr sz="1400">
                <a:solidFill>
                  <a:schemeClr val="accent1"/>
                </a:solidFill>
              </a:defRPr>
            </a:lvl1pPr>
          </a:lstStyle>
          <a:p>
            <a:pPr lvl="0"/>
            <a:r>
              <a:rPr lang="en-US" dirty="0"/>
              <a:t>Type subhead in 14 pt orange | Max two lines</a:t>
            </a:r>
          </a:p>
        </p:txBody>
      </p:sp>
      <p:sp>
        <p:nvSpPr>
          <p:cNvPr id="20" name="Text Placeholder 7">
            <a:extLst>
              <a:ext uri="{FF2B5EF4-FFF2-40B4-BE49-F238E27FC236}">
                <a16:creationId xmlns:a16="http://schemas.microsoft.com/office/drawing/2014/main" id="{A3AD66D5-CC76-4534-BE48-B2161A8EDC68}"/>
              </a:ext>
            </a:extLst>
          </p:cNvPr>
          <p:cNvSpPr>
            <a:spLocks noGrp="1"/>
          </p:cNvSpPr>
          <p:nvPr>
            <p:ph type="body" sz="quarter" idx="20" hasCustomPrompt="1"/>
          </p:nvPr>
        </p:nvSpPr>
        <p:spPr>
          <a:xfrm>
            <a:off x="3287484" y="3868738"/>
            <a:ext cx="2606040" cy="457200"/>
          </a:xfrm>
        </p:spPr>
        <p:txBody>
          <a:bodyPr/>
          <a:lstStyle>
            <a:lvl1pPr>
              <a:defRPr sz="1400">
                <a:solidFill>
                  <a:schemeClr val="accent1"/>
                </a:solidFill>
              </a:defRPr>
            </a:lvl1pPr>
          </a:lstStyle>
          <a:p>
            <a:pPr lvl="0"/>
            <a:r>
              <a:rPr lang="en-US" dirty="0"/>
              <a:t>Type subhead in 14 pt orange | Max two lines</a:t>
            </a:r>
          </a:p>
        </p:txBody>
      </p:sp>
      <p:sp>
        <p:nvSpPr>
          <p:cNvPr id="21" name="Text Placeholder 7">
            <a:extLst>
              <a:ext uri="{FF2B5EF4-FFF2-40B4-BE49-F238E27FC236}">
                <a16:creationId xmlns:a16="http://schemas.microsoft.com/office/drawing/2014/main" id="{A0AF64BB-0F19-406C-A38C-9774B21BAC18}"/>
              </a:ext>
            </a:extLst>
          </p:cNvPr>
          <p:cNvSpPr>
            <a:spLocks noGrp="1"/>
          </p:cNvSpPr>
          <p:nvPr>
            <p:ph type="body" sz="quarter" idx="21" hasCustomPrompt="1"/>
          </p:nvPr>
        </p:nvSpPr>
        <p:spPr>
          <a:xfrm>
            <a:off x="6087834" y="3868738"/>
            <a:ext cx="2606040" cy="457200"/>
          </a:xfrm>
        </p:spPr>
        <p:txBody>
          <a:bodyPr/>
          <a:lstStyle>
            <a:lvl1pPr>
              <a:defRPr sz="1400">
                <a:solidFill>
                  <a:schemeClr val="accent1"/>
                </a:solidFill>
              </a:defRPr>
            </a:lvl1pPr>
          </a:lstStyle>
          <a:p>
            <a:pPr lvl="0"/>
            <a:r>
              <a:rPr lang="en-US" dirty="0"/>
              <a:t>Type subhead in 14 pt orange | Max two lines</a:t>
            </a:r>
          </a:p>
        </p:txBody>
      </p:sp>
    </p:spTree>
    <p:custDataLst>
      <p:tags r:id="rId1"/>
    </p:custDataLst>
    <p:extLst>
      <p:ext uri="{BB962C8B-B14F-4D97-AF65-F5344CB8AC3E}">
        <p14:creationId xmlns:p14="http://schemas.microsoft.com/office/powerpoint/2010/main" val="2712974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 One line</a:t>
            </a:r>
          </a:p>
        </p:txBody>
      </p:sp>
      <p:sp>
        <p:nvSpPr>
          <p:cNvPr id="3" name="Date Placeholder 2"/>
          <p:cNvSpPr>
            <a:spLocks noGrp="1"/>
          </p:cNvSpPr>
          <p:nvPr>
            <p:ph type="dt" sz="half" idx="10"/>
          </p:nvPr>
        </p:nvSpPr>
        <p:spPr/>
        <p:txBody>
          <a:bodyPr/>
          <a:lstStyle/>
          <a:p>
            <a:fld id="{BFBAD913-FA8F-4041-B8E0-31D7DFAB533E}" type="datetime1">
              <a:rPr lang="en-US" smtClean="0"/>
              <a:t>7/5/18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8"/>
            <a:ext cx="164592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085635" y="1828799"/>
            <a:ext cx="164592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3799796" y="1828799"/>
            <a:ext cx="164592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5513956" y="1828799"/>
            <a:ext cx="1645920" cy="663575"/>
          </a:xfr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0" name="Text Placeholder 7"/>
          <p:cNvSpPr>
            <a:spLocks noGrp="1"/>
          </p:cNvSpPr>
          <p:nvPr>
            <p:ph type="body" sz="quarter" idx="18" hasCustomPrompt="1"/>
          </p:nvPr>
        </p:nvSpPr>
        <p:spPr>
          <a:xfrm>
            <a:off x="7228115" y="1828799"/>
            <a:ext cx="1645920" cy="663575"/>
          </a:xfrm>
          <a:solidFill>
            <a:srgbClr val="A22B38"/>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085635"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379979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551395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5" name="Text Placeholder 7"/>
          <p:cNvSpPr>
            <a:spLocks noGrp="1"/>
          </p:cNvSpPr>
          <p:nvPr>
            <p:ph type="body" sz="quarter" idx="23" hasCustomPrompt="1"/>
          </p:nvPr>
        </p:nvSpPr>
        <p:spPr>
          <a:xfrm>
            <a:off x="722811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7" name="Text Placeholder 7">
            <a:extLst>
              <a:ext uri="{FF2B5EF4-FFF2-40B4-BE49-F238E27FC236}">
                <a16:creationId xmlns:a16="http://schemas.microsoft.com/office/drawing/2014/main" id="{B618BD47-FF2D-4F28-A6A1-AC6D6F55ADEA}"/>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598958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Column | One line</a:t>
            </a:r>
          </a:p>
        </p:txBody>
      </p:sp>
      <p:sp>
        <p:nvSpPr>
          <p:cNvPr id="3" name="Date Placeholder 2"/>
          <p:cNvSpPr>
            <a:spLocks noGrp="1"/>
          </p:cNvSpPr>
          <p:nvPr>
            <p:ph type="dt" sz="half" idx="10"/>
          </p:nvPr>
        </p:nvSpPr>
        <p:spPr/>
        <p:txBody>
          <a:bodyPr/>
          <a:lstStyle/>
          <a:p>
            <a:fld id="{EAC86A59-F7D2-6A4D-BE52-4C75C405AAF2}" type="datetime1">
              <a:rPr lang="en-US" smtClean="0"/>
              <a:t>7/5/18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8"/>
            <a:ext cx="20574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517436" y="1828799"/>
            <a:ext cx="20574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663397" y="1828799"/>
            <a:ext cx="205740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6809357" y="1828799"/>
            <a:ext cx="2057400" cy="663575"/>
          </a:xfr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517436"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663397"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6809357"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5" name="Text Placeholder 7">
            <a:extLst>
              <a:ext uri="{FF2B5EF4-FFF2-40B4-BE49-F238E27FC236}">
                <a16:creationId xmlns:a16="http://schemas.microsoft.com/office/drawing/2014/main" id="{D8B6576D-BE38-4862-BF49-409F9E9279B5}"/>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0535443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Column | One line</a:t>
            </a:r>
          </a:p>
        </p:txBody>
      </p:sp>
      <p:sp>
        <p:nvSpPr>
          <p:cNvPr id="3" name="Date Placeholder 2"/>
          <p:cNvSpPr>
            <a:spLocks noGrp="1"/>
          </p:cNvSpPr>
          <p:nvPr>
            <p:ph type="dt" sz="half" idx="10"/>
          </p:nvPr>
        </p:nvSpPr>
        <p:spPr/>
        <p:txBody>
          <a:bodyPr/>
          <a:lstStyle/>
          <a:p>
            <a:fld id="{AEFB2951-FAA4-4D45-8759-C25C272B05CF}" type="datetime1">
              <a:rPr lang="en-US" smtClean="0"/>
              <a:t>7/5/18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8"/>
            <a:ext cx="27432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3252220" y="1828798"/>
            <a:ext cx="27432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6132964" y="1828798"/>
            <a:ext cx="274320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3252220"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6132964"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3" name="Text Placeholder 7">
            <a:extLst>
              <a:ext uri="{FF2B5EF4-FFF2-40B4-BE49-F238E27FC236}">
                <a16:creationId xmlns:a16="http://schemas.microsoft.com/office/drawing/2014/main" id="{A2CDFF47-ED53-43FD-9BBC-78701BFFA4F8}"/>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8100853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Column | One line</a:t>
            </a:r>
          </a:p>
        </p:txBody>
      </p:sp>
      <p:sp>
        <p:nvSpPr>
          <p:cNvPr id="3" name="Date Placeholder 2"/>
          <p:cNvSpPr>
            <a:spLocks noGrp="1"/>
          </p:cNvSpPr>
          <p:nvPr>
            <p:ph type="dt" sz="half" idx="10"/>
          </p:nvPr>
        </p:nvSpPr>
        <p:spPr/>
        <p:txBody>
          <a:bodyPr/>
          <a:lstStyle/>
          <a:p>
            <a:fld id="{84723A34-4886-6341-907E-3CF96107BEB5}" type="datetime1">
              <a:rPr lang="en-US" smtClean="0"/>
              <a:t>7/5/18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4" y="1828801"/>
            <a:ext cx="41148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735284" y="1828798"/>
            <a:ext cx="41148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4" y="2492372"/>
            <a:ext cx="41148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735284" y="2492372"/>
            <a:ext cx="41148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1" name="Text Placeholder 7">
            <a:extLst>
              <a:ext uri="{FF2B5EF4-FFF2-40B4-BE49-F238E27FC236}">
                <a16:creationId xmlns:a16="http://schemas.microsoft.com/office/drawing/2014/main" id="{6BDB466E-A2B3-4E9F-A51F-6D8EA5C5658F}"/>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810535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Photo | One line</a:t>
            </a:r>
          </a:p>
        </p:txBody>
      </p:sp>
      <p:sp>
        <p:nvSpPr>
          <p:cNvPr id="3" name="Date Placeholder 2"/>
          <p:cNvSpPr>
            <a:spLocks noGrp="1"/>
          </p:cNvSpPr>
          <p:nvPr>
            <p:ph type="dt" sz="half" idx="10"/>
          </p:nvPr>
        </p:nvSpPr>
        <p:spPr/>
        <p:txBody>
          <a:bodyPr/>
          <a:lstStyle/>
          <a:p>
            <a:fld id="{E574142A-C9ED-F248-9FC9-0189019F6805}" type="datetime1">
              <a:rPr lang="en-US" smtClean="0"/>
              <a:t>7/5/18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5" name="Picture Placeholder 8"/>
          <p:cNvSpPr>
            <a:spLocks noGrp="1"/>
          </p:cNvSpPr>
          <p:nvPr>
            <p:ph type="pic" sz="quarter" idx="23" hasCustomPrompt="1"/>
          </p:nvPr>
        </p:nvSpPr>
        <p:spPr>
          <a:xfrm>
            <a:off x="393247" y="1828800"/>
            <a:ext cx="4178753"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6" name="Text Placeholder 7"/>
          <p:cNvSpPr>
            <a:spLocks noGrp="1"/>
          </p:cNvSpPr>
          <p:nvPr>
            <p:ph type="body" sz="quarter" idx="24" hasCustomPrompt="1"/>
          </p:nvPr>
        </p:nvSpPr>
        <p:spPr>
          <a:xfrm>
            <a:off x="1883228" y="4470400"/>
            <a:ext cx="2688771" cy="1435100"/>
          </a:xfr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4572000" y="1828800"/>
            <a:ext cx="4286250"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8" name="Text Placeholder 7"/>
          <p:cNvSpPr>
            <a:spLocks noGrp="1"/>
          </p:cNvSpPr>
          <p:nvPr>
            <p:ph type="body" sz="quarter" idx="26" hasCustomPrompt="1"/>
          </p:nvPr>
        </p:nvSpPr>
        <p:spPr>
          <a:xfrm>
            <a:off x="6169914" y="4470400"/>
            <a:ext cx="2688336" cy="1435100"/>
          </a:xfr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1" name="Text Placeholder 7">
            <a:extLst>
              <a:ext uri="{FF2B5EF4-FFF2-40B4-BE49-F238E27FC236}">
                <a16:creationId xmlns:a16="http://schemas.microsoft.com/office/drawing/2014/main" id="{074C1D90-76B1-43FC-A4AD-940B5FED748C}"/>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2" name="Rectangle 11">
            <a:extLst>
              <a:ext uri="{FF2B5EF4-FFF2-40B4-BE49-F238E27FC236}">
                <a16:creationId xmlns:a16="http://schemas.microsoft.com/office/drawing/2014/main" id="{686A3C5B-39A6-4B75-B13C-0F503152CA07}"/>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5891580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0"/>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1100" dirty="0"/>
          </a:p>
        </p:txBody>
      </p:sp>
      <p:sp>
        <p:nvSpPr>
          <p:cNvPr id="2" name="Title 1"/>
          <p:cNvSpPr>
            <a:spLocks noGrp="1"/>
          </p:cNvSpPr>
          <p:nvPr>
            <p:ph type="title" hasCustomPrompt="1"/>
          </p:nvPr>
        </p:nvSpPr>
        <p:spPr/>
        <p:txBody>
          <a:bodyPr/>
          <a:lstStyle>
            <a:lvl1pPr>
              <a:defRPr/>
            </a:lvl1pPr>
          </a:lstStyle>
          <a:p>
            <a:r>
              <a:rPr lang="en-US" dirty="0"/>
              <a:t>3 Photo | One line</a:t>
            </a:r>
          </a:p>
        </p:txBody>
      </p:sp>
      <p:sp>
        <p:nvSpPr>
          <p:cNvPr id="3" name="Date Placeholder 2"/>
          <p:cNvSpPr>
            <a:spLocks noGrp="1"/>
          </p:cNvSpPr>
          <p:nvPr>
            <p:ph type="dt" sz="half" idx="10"/>
          </p:nvPr>
        </p:nvSpPr>
        <p:spPr/>
        <p:txBody>
          <a:bodyPr/>
          <a:lstStyle/>
          <a:p>
            <a:fld id="{607F0BCB-8288-9D4D-9EBF-F69601F6512F}" type="datetime1">
              <a:rPr lang="en-US" smtClean="0"/>
              <a:t>7/5/18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1653241" y="3873724"/>
            <a:ext cx="1558019" cy="2031776"/>
          </a:xfr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5" name="Picture Placeholder 8"/>
          <p:cNvSpPr>
            <a:spLocks noGrp="1"/>
          </p:cNvSpPr>
          <p:nvPr>
            <p:ph type="pic" sz="quarter" idx="23" hasCustomPrompt="1"/>
          </p:nvPr>
        </p:nvSpPr>
        <p:spPr>
          <a:xfrm>
            <a:off x="3214799" y="1828800"/>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6" name="Text Placeholder 7"/>
          <p:cNvSpPr>
            <a:spLocks noGrp="1"/>
          </p:cNvSpPr>
          <p:nvPr>
            <p:ph type="body" sz="quarter" idx="24" hasCustomPrompt="1"/>
          </p:nvPr>
        </p:nvSpPr>
        <p:spPr>
          <a:xfrm>
            <a:off x="4489134" y="3873724"/>
            <a:ext cx="1558019" cy="2031776"/>
          </a:xfr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6050554" y="1835374"/>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8" name="Text Placeholder 7"/>
          <p:cNvSpPr>
            <a:spLocks noGrp="1"/>
          </p:cNvSpPr>
          <p:nvPr>
            <p:ph type="body" sz="quarter" idx="26" hasCustomPrompt="1"/>
          </p:nvPr>
        </p:nvSpPr>
        <p:spPr>
          <a:xfrm>
            <a:off x="7324889" y="3873724"/>
            <a:ext cx="1558019" cy="2031776"/>
          </a:xfrm>
          <a:solidFill>
            <a:schemeClr val="accent4"/>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3" name="Text Placeholder 7">
            <a:extLst>
              <a:ext uri="{FF2B5EF4-FFF2-40B4-BE49-F238E27FC236}">
                <a16:creationId xmlns:a16="http://schemas.microsoft.com/office/drawing/2014/main" id="{1F67FAC8-26AF-48A1-938F-B5C40D744C18}"/>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4" name="Rectangle 13">
            <a:extLst>
              <a:ext uri="{FF2B5EF4-FFF2-40B4-BE49-F238E27FC236}">
                <a16:creationId xmlns:a16="http://schemas.microsoft.com/office/drawing/2014/main" id="{16FE12A9-0F8D-4398-85E1-B30CEE358CFA}"/>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5713584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1"/>
            <a:ext cx="2114550"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p:txBody>
          <a:bodyPr/>
          <a:lstStyle>
            <a:lvl1pPr>
              <a:defRPr/>
            </a:lvl1pPr>
          </a:lstStyle>
          <a:p>
            <a:r>
              <a:rPr lang="en-US" dirty="0"/>
              <a:t>4 Photo | One line</a:t>
            </a:r>
          </a:p>
        </p:txBody>
      </p:sp>
      <p:sp>
        <p:nvSpPr>
          <p:cNvPr id="3" name="Date Placeholder 2"/>
          <p:cNvSpPr>
            <a:spLocks noGrp="1"/>
          </p:cNvSpPr>
          <p:nvPr>
            <p:ph type="dt" sz="half" idx="10"/>
          </p:nvPr>
        </p:nvSpPr>
        <p:spPr/>
        <p:txBody>
          <a:bodyPr/>
          <a:lstStyle/>
          <a:p>
            <a:fld id="{A03F8F8A-0676-B34E-8A58-0EE149B6B11E}" type="datetime1">
              <a:rPr lang="en-US" smtClean="0"/>
              <a:t>7/5/18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5" name="Picture Placeholder 8"/>
          <p:cNvSpPr>
            <a:spLocks noGrp="1"/>
          </p:cNvSpPr>
          <p:nvPr>
            <p:ph type="pic" sz="quarter" idx="23" hasCustomPrompt="1"/>
          </p:nvPr>
        </p:nvSpPr>
        <p:spPr>
          <a:xfrm>
            <a:off x="2500313" y="1828801"/>
            <a:ext cx="2118122"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4618434" y="1826531"/>
            <a:ext cx="2116336"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6732985" y="1826531"/>
            <a:ext cx="2125266"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404257" y="2971800"/>
            <a:ext cx="1096055" cy="1439408"/>
          </a:xfrm>
          <a:solidFill>
            <a:schemeClr val="tx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6" name="Text Placeholder 7"/>
          <p:cNvSpPr>
            <a:spLocks noGrp="1"/>
          </p:cNvSpPr>
          <p:nvPr>
            <p:ph type="body" sz="quarter" idx="24" hasCustomPrompt="1"/>
          </p:nvPr>
        </p:nvSpPr>
        <p:spPr>
          <a:xfrm>
            <a:off x="3522379" y="2971800"/>
            <a:ext cx="1096055" cy="1439408"/>
          </a:xfrm>
          <a:solidFill>
            <a:schemeClr val="accent2"/>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8" name="Text Placeholder 7"/>
          <p:cNvSpPr>
            <a:spLocks noGrp="1"/>
          </p:cNvSpPr>
          <p:nvPr>
            <p:ph type="body" sz="quarter" idx="26" hasCustomPrompt="1"/>
          </p:nvPr>
        </p:nvSpPr>
        <p:spPr>
          <a:xfrm>
            <a:off x="5638714" y="2971800"/>
            <a:ext cx="1096055" cy="1439408"/>
          </a:xfrm>
          <a:solidFill>
            <a:schemeClr val="accent4"/>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4" name="Text Placeholder 7"/>
          <p:cNvSpPr>
            <a:spLocks noGrp="1"/>
          </p:cNvSpPr>
          <p:nvPr>
            <p:ph type="body" sz="quarter" idx="28" hasCustomPrompt="1"/>
          </p:nvPr>
        </p:nvSpPr>
        <p:spPr>
          <a:xfrm>
            <a:off x="7762195" y="2971800"/>
            <a:ext cx="1096055" cy="1439408"/>
          </a:xfrm>
          <a:solidFill>
            <a:schemeClr val="accent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9" name="Text Placeholder 7">
            <a:extLst>
              <a:ext uri="{FF2B5EF4-FFF2-40B4-BE49-F238E27FC236}">
                <a16:creationId xmlns:a16="http://schemas.microsoft.com/office/drawing/2014/main" id="{6C1780D9-CEF1-4E3B-B6D6-225DD4E899A6}"/>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20" name="Rectangle 19">
            <a:extLst>
              <a:ext uri="{FF2B5EF4-FFF2-40B4-BE49-F238E27FC236}">
                <a16:creationId xmlns:a16="http://schemas.microsoft.com/office/drawing/2014/main" id="{4E46FB58-FC63-4566-A85A-FFE982D1BBB2}"/>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2777228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2"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p:txBody>
          <a:bodyPr/>
          <a:lstStyle>
            <a:lvl1pPr>
              <a:defRPr/>
            </a:lvl1pPr>
          </a:lstStyle>
          <a:p>
            <a:r>
              <a:rPr lang="en-US" dirty="0"/>
              <a:t>5 Photo | One line</a:t>
            </a:r>
          </a:p>
        </p:txBody>
      </p:sp>
      <p:sp>
        <p:nvSpPr>
          <p:cNvPr id="3" name="Date Placeholder 2"/>
          <p:cNvSpPr>
            <a:spLocks noGrp="1"/>
          </p:cNvSpPr>
          <p:nvPr>
            <p:ph type="dt" sz="half" idx="10"/>
          </p:nvPr>
        </p:nvSpPr>
        <p:spPr/>
        <p:txBody>
          <a:bodyPr/>
          <a:lstStyle/>
          <a:p>
            <a:fld id="{81B2D728-38EF-8B46-B5F2-14915580E6B1}" type="datetime1">
              <a:rPr lang="en-US" smtClean="0"/>
              <a:t>7/5/18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5" name="Picture Placeholder 8"/>
          <p:cNvSpPr>
            <a:spLocks noGrp="1"/>
          </p:cNvSpPr>
          <p:nvPr>
            <p:ph type="pic" sz="quarter" idx="23" hasCustomPrompt="1"/>
          </p:nvPr>
        </p:nvSpPr>
        <p:spPr>
          <a:xfrm>
            <a:off x="2082842"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3779921" y="1826532"/>
            <a:ext cx="1680210" cy="1974141"/>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5477001"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9" name="Picture Placeholder 8"/>
          <p:cNvSpPr>
            <a:spLocks noGrp="1"/>
          </p:cNvSpPr>
          <p:nvPr>
            <p:ph type="pic" sz="quarter" idx="29" hasCustomPrompt="1"/>
          </p:nvPr>
        </p:nvSpPr>
        <p:spPr>
          <a:xfrm>
            <a:off x="7174081"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228452" y="2700790"/>
            <a:ext cx="837520" cy="1099883"/>
          </a:xfrm>
          <a:solidFill>
            <a:schemeClr val="tx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a:t>
            </a:r>
            <a:br>
              <a:rPr lang="en-US" dirty="0"/>
            </a:br>
            <a:r>
              <a:rPr lang="en-US" dirty="0"/>
              <a:t>Remove </a:t>
            </a:r>
            <a:br>
              <a:rPr lang="en-US" dirty="0"/>
            </a:br>
            <a:r>
              <a:rPr lang="en-US" dirty="0"/>
              <a:t>if not needed</a:t>
            </a:r>
          </a:p>
        </p:txBody>
      </p:sp>
      <p:sp>
        <p:nvSpPr>
          <p:cNvPr id="16" name="Text Placeholder 7"/>
          <p:cNvSpPr>
            <a:spLocks noGrp="1"/>
          </p:cNvSpPr>
          <p:nvPr>
            <p:ph type="body" sz="quarter" idx="24" hasCustomPrompt="1"/>
          </p:nvPr>
        </p:nvSpPr>
        <p:spPr>
          <a:xfrm>
            <a:off x="2925532" y="2700790"/>
            <a:ext cx="837520" cy="1099883"/>
          </a:xfrm>
          <a:solidFill>
            <a:schemeClr val="accent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8" name="Text Placeholder 7"/>
          <p:cNvSpPr>
            <a:spLocks noGrp="1"/>
          </p:cNvSpPr>
          <p:nvPr>
            <p:ph type="body" sz="quarter" idx="26" hasCustomPrompt="1"/>
          </p:nvPr>
        </p:nvSpPr>
        <p:spPr>
          <a:xfrm>
            <a:off x="4622612" y="2700790"/>
            <a:ext cx="837520" cy="1099883"/>
          </a:xfrm>
          <a:solidFill>
            <a:schemeClr val="accent4"/>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4" name="Text Placeholder 7"/>
          <p:cNvSpPr>
            <a:spLocks noGrp="1"/>
          </p:cNvSpPr>
          <p:nvPr>
            <p:ph type="body" sz="quarter" idx="28" hasCustomPrompt="1"/>
          </p:nvPr>
        </p:nvSpPr>
        <p:spPr>
          <a:xfrm>
            <a:off x="6319692" y="2700790"/>
            <a:ext cx="837520" cy="1099883"/>
          </a:xfrm>
          <a:solidFill>
            <a:schemeClr val="accent1"/>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0" name="Text Placeholder 7"/>
          <p:cNvSpPr>
            <a:spLocks noGrp="1"/>
          </p:cNvSpPr>
          <p:nvPr>
            <p:ph type="body" sz="quarter" idx="30" hasCustomPrompt="1"/>
          </p:nvPr>
        </p:nvSpPr>
        <p:spPr>
          <a:xfrm>
            <a:off x="7996578" y="2700790"/>
            <a:ext cx="837520" cy="1099883"/>
          </a:xfrm>
          <a:solidFill>
            <a:srgbClr val="A22B38"/>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1" name="Text Placeholder 7">
            <a:extLst>
              <a:ext uri="{FF2B5EF4-FFF2-40B4-BE49-F238E27FC236}">
                <a16:creationId xmlns:a16="http://schemas.microsoft.com/office/drawing/2014/main" id="{2E67BFEE-381A-4A6D-8DFD-43CABE625885}"/>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22" name="Rectangle 21">
            <a:extLst>
              <a:ext uri="{FF2B5EF4-FFF2-40B4-BE49-F238E27FC236}">
                <a16:creationId xmlns:a16="http://schemas.microsoft.com/office/drawing/2014/main" id="{64766648-7D79-47FB-9296-5A4F029FE3A5}"/>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24355699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icon | 1 line</a:t>
            </a:r>
          </a:p>
        </p:txBody>
      </p:sp>
      <p:sp>
        <p:nvSpPr>
          <p:cNvPr id="3" name="Date Placeholder 2"/>
          <p:cNvSpPr>
            <a:spLocks noGrp="1"/>
          </p:cNvSpPr>
          <p:nvPr>
            <p:ph type="dt" sz="half" idx="10"/>
          </p:nvPr>
        </p:nvSpPr>
        <p:spPr/>
        <p:txBody>
          <a:bodyPr/>
          <a:lstStyle/>
          <a:p>
            <a:fld id="{CA084BDB-E483-4A4F-848D-14271EE97A27}" type="datetime1">
              <a:rPr lang="en-US" smtClean="0"/>
              <a:t>7/5/18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7"/>
            <a:ext cx="1645920" cy="1970316"/>
          </a:xfrm>
          <a:solidFill>
            <a:schemeClr val="tx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7" name="Text Placeholder 7"/>
          <p:cNvSpPr>
            <a:spLocks noGrp="1"/>
          </p:cNvSpPr>
          <p:nvPr>
            <p:ph type="body" sz="quarter" idx="15" hasCustomPrompt="1"/>
          </p:nvPr>
        </p:nvSpPr>
        <p:spPr>
          <a:xfrm>
            <a:off x="2085635" y="1828798"/>
            <a:ext cx="1645920" cy="1970316"/>
          </a:xfrm>
          <a:solidFill>
            <a:schemeClr val="accent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3799796" y="1828798"/>
            <a:ext cx="1645920" cy="1970316"/>
          </a:xfrm>
          <a:solidFill>
            <a:schemeClr val="accent4"/>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5513956" y="1828798"/>
            <a:ext cx="1645920" cy="1970316"/>
          </a:xfrm>
          <a:solidFill>
            <a:schemeClr val="accent1"/>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0" name="Text Placeholder 7"/>
          <p:cNvSpPr>
            <a:spLocks noGrp="1"/>
          </p:cNvSpPr>
          <p:nvPr>
            <p:ph type="body" sz="quarter" idx="18" hasCustomPrompt="1"/>
          </p:nvPr>
        </p:nvSpPr>
        <p:spPr>
          <a:xfrm>
            <a:off x="7228115" y="1828798"/>
            <a:ext cx="1645920" cy="1970316"/>
          </a:xfrm>
          <a:solidFill>
            <a:srgbClr val="A22B38"/>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1" name="Text Placeholder 7"/>
          <p:cNvSpPr>
            <a:spLocks noGrp="1"/>
          </p:cNvSpPr>
          <p:nvPr>
            <p:ph type="body" sz="quarter" idx="19" hasCustomPrompt="1"/>
          </p:nvPr>
        </p:nvSpPr>
        <p:spPr>
          <a:xfrm>
            <a:off x="371475"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7" name="Text Placeholder 7"/>
          <p:cNvSpPr>
            <a:spLocks noGrp="1"/>
          </p:cNvSpPr>
          <p:nvPr>
            <p:ph type="body" sz="quarter" idx="20" hasCustomPrompt="1"/>
          </p:nvPr>
        </p:nvSpPr>
        <p:spPr>
          <a:xfrm>
            <a:off x="2081553"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8" name="Text Placeholder 7"/>
          <p:cNvSpPr>
            <a:spLocks noGrp="1"/>
          </p:cNvSpPr>
          <p:nvPr>
            <p:ph type="body" sz="quarter" idx="21" hasCustomPrompt="1"/>
          </p:nvPr>
        </p:nvSpPr>
        <p:spPr>
          <a:xfrm>
            <a:off x="3791631"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9" name="Text Placeholder 7"/>
          <p:cNvSpPr>
            <a:spLocks noGrp="1"/>
          </p:cNvSpPr>
          <p:nvPr>
            <p:ph type="body" sz="quarter" idx="22" hasCustomPrompt="1"/>
          </p:nvPr>
        </p:nvSpPr>
        <p:spPr>
          <a:xfrm>
            <a:off x="5501709"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0" name="Text Placeholder 7"/>
          <p:cNvSpPr>
            <a:spLocks noGrp="1"/>
          </p:cNvSpPr>
          <p:nvPr>
            <p:ph type="body" sz="quarter" idx="23" hasCustomPrompt="1"/>
          </p:nvPr>
        </p:nvSpPr>
        <p:spPr>
          <a:xfrm>
            <a:off x="7211787"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1" name="Text Placeholder 7">
            <a:extLst>
              <a:ext uri="{FF2B5EF4-FFF2-40B4-BE49-F238E27FC236}">
                <a16:creationId xmlns:a16="http://schemas.microsoft.com/office/drawing/2014/main" id="{1631B6F8-C198-462C-AF03-A48233B06B51}"/>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490800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Walkin Lifestyle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E4155B0-849C-4295-B9A3-289B82E69CA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22795" r="2208"/>
          <a:stretch/>
        </p:blipFill>
        <p:spPr>
          <a:xfrm>
            <a:off x="0" y="-312"/>
            <a:ext cx="9144000" cy="6858623"/>
          </a:xfrm>
          <a:prstGeom prst="rect">
            <a:avLst/>
          </a:prstGeom>
        </p:spPr>
      </p:pic>
      <p:sp>
        <p:nvSpPr>
          <p:cNvPr id="10" name="Rectangle 9">
            <a:extLst>
              <a:ext uri="{FF2B5EF4-FFF2-40B4-BE49-F238E27FC236}">
                <a16:creationId xmlns:a16="http://schemas.microsoft.com/office/drawing/2014/main" id="{256E36F7-040C-4CF7-A4F3-566C1FB93D13}"/>
              </a:ext>
            </a:extLst>
          </p:cNvPr>
          <p:cNvSpPr/>
          <p:nvPr/>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a:xfrm>
            <a:off x="371476" y="1104901"/>
            <a:ext cx="5580290" cy="2735839"/>
          </a:xfrm>
        </p:spPr>
        <p:txBody>
          <a:bodyPr anchor="b"/>
          <a:lstStyle>
            <a:lvl1pPr algn="l">
              <a:defRPr sz="3200"/>
            </a:lvl1pPr>
          </a:lstStyle>
          <a:p>
            <a:r>
              <a:rPr lang="en-US" dirty="0"/>
              <a:t>Module Name</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sz="1600">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4292C5A5-93D8-46FA-9FF4-4D3FFCD21684}"/>
              </a:ext>
            </a:extLst>
          </p:cNvPr>
          <p:cNvSpPr>
            <a:spLocks noGrp="1"/>
          </p:cNvSpPr>
          <p:nvPr>
            <p:ph type="dt" sz="half" idx="14"/>
          </p:nvPr>
        </p:nvSpPr>
        <p:spPr/>
        <p:txBody>
          <a:bodyPr/>
          <a:lstStyle/>
          <a:p>
            <a:fld id="{A5FC88B3-188D-304E-97D7-D16C4AA1224A}" type="datetime1">
              <a:rPr lang="en-US" smtClean="0"/>
              <a:t>7/5/18</a:t>
            </a:fld>
            <a:endParaRPr lang="en-US" dirty="0"/>
          </a:p>
        </p:txBody>
      </p:sp>
      <p:pic>
        <p:nvPicPr>
          <p:cNvPr id="12" name="Picture 11">
            <a:extLst>
              <a:ext uri="{FF2B5EF4-FFF2-40B4-BE49-F238E27FC236}">
                <a16:creationId xmlns:a16="http://schemas.microsoft.com/office/drawing/2014/main" id="{5BF7D124-5D39-4F61-B959-7373F2C7651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245" t="16985" r="7983" b="18016"/>
          <a:stretch/>
        </p:blipFill>
        <p:spPr>
          <a:xfrm>
            <a:off x="355196" y="5760556"/>
            <a:ext cx="2197554" cy="716444"/>
          </a:xfrm>
          <a:prstGeom prst="rect">
            <a:avLst/>
          </a:prstGeom>
        </p:spPr>
      </p:pic>
    </p:spTree>
    <p:custDataLst>
      <p:tags r:id="rId1"/>
    </p:custDataLst>
    <p:extLst>
      <p:ext uri="{BB962C8B-B14F-4D97-AF65-F5344CB8AC3E}">
        <p14:creationId xmlns:p14="http://schemas.microsoft.com/office/powerpoint/2010/main" val="37020216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icon | 1 line</a:t>
            </a:r>
          </a:p>
        </p:txBody>
      </p:sp>
      <p:sp>
        <p:nvSpPr>
          <p:cNvPr id="3" name="Date Placeholder 2"/>
          <p:cNvSpPr>
            <a:spLocks noGrp="1"/>
          </p:cNvSpPr>
          <p:nvPr>
            <p:ph type="dt" sz="half" idx="10"/>
          </p:nvPr>
        </p:nvSpPr>
        <p:spPr/>
        <p:txBody>
          <a:bodyPr/>
          <a:lstStyle/>
          <a:p>
            <a:fld id="{BC0B9E5A-BDCC-474C-9CC4-CECDCB1DD9A7}" type="datetime1">
              <a:rPr lang="en-US" smtClean="0"/>
              <a:t>7/5/18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61456"/>
            <a:ext cx="1273088" cy="1307592"/>
          </a:xfrm>
          <a:solidFill>
            <a:schemeClr val="tx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3223758"/>
            <a:ext cx="1273088" cy="1307592"/>
          </a:xfrm>
          <a:solidFill>
            <a:schemeClr val="accent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4586060"/>
            <a:ext cx="1273088" cy="1307592"/>
          </a:xfrm>
          <a:solidFill>
            <a:schemeClr val="accent4"/>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9" name="Text Placeholder 8"/>
          <p:cNvSpPr>
            <a:spLocks noGrp="1"/>
          </p:cNvSpPr>
          <p:nvPr>
            <p:ph type="body" sz="quarter" idx="18" hasCustomPrompt="1"/>
          </p:nvPr>
        </p:nvSpPr>
        <p:spPr>
          <a:xfrm>
            <a:off x="1738653" y="1861456"/>
            <a:ext cx="7116876" cy="1280160"/>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38653" y="3242808"/>
            <a:ext cx="7116876" cy="1280160"/>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38653" y="4624161"/>
            <a:ext cx="7116876" cy="1280160"/>
          </a:xfrm>
        </p:spPr>
        <p:txBody>
          <a:bodyPr/>
          <a:lstStyle>
            <a:lvl1pPr>
              <a:defRPr sz="1600"/>
            </a:lvl1pPr>
            <a:lvl2pPr>
              <a:defRPr sz="1400"/>
            </a:lvl2pPr>
          </a:lstStyle>
          <a:p>
            <a:pPr lvl="0"/>
            <a:r>
              <a:rPr lang="en-US" dirty="0"/>
              <a:t>Level 1 text is 18 pt, hit return then Tab to get to level 2 – 14 pt gray</a:t>
            </a:r>
          </a:p>
          <a:p>
            <a:pPr lvl="1"/>
            <a:r>
              <a:rPr lang="en-US" dirty="0"/>
              <a:t>Second level</a:t>
            </a:r>
          </a:p>
        </p:txBody>
      </p:sp>
      <p:sp>
        <p:nvSpPr>
          <p:cNvPr id="13" name="Text Placeholder 7">
            <a:extLst>
              <a:ext uri="{FF2B5EF4-FFF2-40B4-BE49-F238E27FC236}">
                <a16:creationId xmlns:a16="http://schemas.microsoft.com/office/drawing/2014/main" id="{57CB5724-7345-4477-B6C2-91683C0C2C99}"/>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641347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icon | 1 line</a:t>
            </a:r>
          </a:p>
        </p:txBody>
      </p:sp>
      <p:sp>
        <p:nvSpPr>
          <p:cNvPr id="3" name="Date Placeholder 2"/>
          <p:cNvSpPr>
            <a:spLocks noGrp="1"/>
          </p:cNvSpPr>
          <p:nvPr>
            <p:ph type="dt" sz="half" idx="10"/>
          </p:nvPr>
        </p:nvSpPr>
        <p:spPr/>
        <p:txBody>
          <a:bodyPr/>
          <a:lstStyle/>
          <a:p>
            <a:fld id="{7B5365D4-2452-3343-B29C-9CAEB7F9A3AE}" type="datetime1">
              <a:rPr lang="en-US" smtClean="0"/>
              <a:t>7/5/18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61456"/>
            <a:ext cx="1275588" cy="987552"/>
          </a:xfrm>
          <a:solidFill>
            <a:schemeClr val="tx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2887905"/>
            <a:ext cx="1275588" cy="987552"/>
          </a:xfrm>
          <a:solidFill>
            <a:schemeClr val="accent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3914354"/>
            <a:ext cx="1275588" cy="987552"/>
          </a:xfrm>
          <a:solidFill>
            <a:schemeClr val="accent4"/>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709737" y="1861456"/>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09737" y="2888302"/>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12458" y="3914354"/>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5" y="4940802"/>
            <a:ext cx="1275588" cy="987552"/>
          </a:xfrm>
          <a:solidFill>
            <a:schemeClr val="accent1"/>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712458" y="4940406"/>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a:extLst>
              <a:ext uri="{FF2B5EF4-FFF2-40B4-BE49-F238E27FC236}">
                <a16:creationId xmlns:a16="http://schemas.microsoft.com/office/drawing/2014/main" id="{689CC0DE-8E88-4C4F-BBB8-CB102DA4C7E9}"/>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7798503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icon | 1 line</a:t>
            </a:r>
          </a:p>
        </p:txBody>
      </p:sp>
      <p:sp>
        <p:nvSpPr>
          <p:cNvPr id="3" name="Date Placeholder 2"/>
          <p:cNvSpPr>
            <a:spLocks noGrp="1"/>
          </p:cNvSpPr>
          <p:nvPr>
            <p:ph type="dt" sz="half" idx="10"/>
          </p:nvPr>
        </p:nvSpPr>
        <p:spPr/>
        <p:txBody>
          <a:bodyPr/>
          <a:lstStyle/>
          <a:p>
            <a:fld id="{B350426A-D2AA-B841-A172-998EF7C59AF0}" type="datetime1">
              <a:rPr lang="en-US" smtClean="0"/>
              <a:t>7/5/18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6" y="1861456"/>
            <a:ext cx="787853" cy="768096"/>
          </a:xfrm>
          <a:solidFill>
            <a:schemeClr val="tx2"/>
          </a:solidFill>
        </p:spPr>
        <p:txBody>
          <a:bodyPr lIns="45720" anchor="ctr"/>
          <a:lstStyle>
            <a:lvl1pPr algn="l">
              <a:lnSpc>
                <a:spcPct val="90000"/>
              </a:lnSpc>
              <a:spcBef>
                <a:spcPts val="0"/>
              </a:spcBef>
              <a:spcAft>
                <a:spcPts val="0"/>
              </a:spcAft>
              <a:defRPr sz="600">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6" y="2681880"/>
            <a:ext cx="787853" cy="768096"/>
          </a:xfrm>
          <a:solidFill>
            <a:schemeClr val="accent2"/>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6" y="3502304"/>
            <a:ext cx="787853" cy="768096"/>
          </a:xfrm>
          <a:solidFill>
            <a:schemeClr val="accent4"/>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221922" y="1861456"/>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224643" y="2679568"/>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224643" y="3497680"/>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6" y="4322728"/>
            <a:ext cx="787853" cy="768096"/>
          </a:xfrm>
          <a:solidFill>
            <a:schemeClr val="accent1"/>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221922" y="4315792"/>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p:cNvSpPr>
            <a:spLocks noGrp="1"/>
          </p:cNvSpPr>
          <p:nvPr>
            <p:ph type="body" sz="quarter" idx="23" hasCustomPrompt="1"/>
          </p:nvPr>
        </p:nvSpPr>
        <p:spPr>
          <a:xfrm>
            <a:off x="371476" y="5143150"/>
            <a:ext cx="787853" cy="768096"/>
          </a:xfrm>
          <a:solidFill>
            <a:srgbClr val="A22B38"/>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6" name="Text Placeholder 8"/>
          <p:cNvSpPr>
            <a:spLocks noGrp="1"/>
          </p:cNvSpPr>
          <p:nvPr>
            <p:ph type="body" sz="quarter" idx="24" hasCustomPrompt="1"/>
          </p:nvPr>
        </p:nvSpPr>
        <p:spPr>
          <a:xfrm>
            <a:off x="1224643" y="5133905"/>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7" name="Text Placeholder 7">
            <a:extLst>
              <a:ext uri="{FF2B5EF4-FFF2-40B4-BE49-F238E27FC236}">
                <a16:creationId xmlns:a16="http://schemas.microsoft.com/office/drawing/2014/main" id="{0B0E6FC2-94CC-4D51-BB6C-4536953739D6}"/>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5106284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w/photo | 1 line</a:t>
            </a:r>
          </a:p>
        </p:txBody>
      </p:sp>
      <p:sp>
        <p:nvSpPr>
          <p:cNvPr id="3" name="Date Placeholder 2"/>
          <p:cNvSpPr>
            <a:spLocks noGrp="1"/>
          </p:cNvSpPr>
          <p:nvPr>
            <p:ph type="dt" sz="half" idx="10"/>
          </p:nvPr>
        </p:nvSpPr>
        <p:spPr/>
        <p:txBody>
          <a:bodyPr/>
          <a:lstStyle/>
          <a:p>
            <a:fld id="{8238ADEA-1268-684E-990E-6D1107CCDE98}" type="datetime1">
              <a:rPr lang="en-US" smtClean="0"/>
              <a:t>7/5/18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8"/>
          <p:cNvSpPr>
            <a:spLocks noGrp="1"/>
          </p:cNvSpPr>
          <p:nvPr>
            <p:ph type="body" sz="quarter" idx="18" hasCustomPrompt="1"/>
          </p:nvPr>
        </p:nvSpPr>
        <p:spPr>
          <a:xfrm>
            <a:off x="371475" y="1861456"/>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3242808"/>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4624161"/>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FB6B105E-21BF-4886-A4F3-142D6B3B2D1C}"/>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0" name="Picture Placeholder 9">
            <a:extLst>
              <a:ext uri="{FF2B5EF4-FFF2-40B4-BE49-F238E27FC236}">
                <a16:creationId xmlns:a16="http://schemas.microsoft.com/office/drawing/2014/main" id="{9124275B-1008-4B2B-AB84-BAC87DC37F57}"/>
              </a:ext>
            </a:extLst>
          </p:cNvPr>
          <p:cNvSpPr>
            <a:spLocks noGrp="1"/>
          </p:cNvSpPr>
          <p:nvPr>
            <p:ph type="pic" sz="quarter" idx="21" hasCustomPrompt="1"/>
          </p:nvPr>
        </p:nvSpPr>
        <p:spPr>
          <a:xfrm>
            <a:off x="6022975" y="1862138"/>
            <a:ext cx="2832100" cy="4042183"/>
          </a:xfrm>
          <a:blipFill>
            <a:blip r:embed="rId3"/>
            <a:stretch>
              <a:fillRect l="-29623" t="-14" r="639"/>
            </a:stretch>
          </a:blipFill>
        </p:spPr>
        <p:txBody>
          <a:bodyPr lIns="0" tIns="18288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7464681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w/photo | 1 line</a:t>
            </a:r>
          </a:p>
        </p:txBody>
      </p:sp>
      <p:sp>
        <p:nvSpPr>
          <p:cNvPr id="3" name="Date Placeholder 2"/>
          <p:cNvSpPr>
            <a:spLocks noGrp="1"/>
          </p:cNvSpPr>
          <p:nvPr>
            <p:ph type="dt" sz="half" idx="10"/>
          </p:nvPr>
        </p:nvSpPr>
        <p:spPr/>
        <p:txBody>
          <a:bodyPr/>
          <a:lstStyle/>
          <a:p>
            <a:fld id="{B0F05144-D549-764A-BC72-2369083EF94E}" type="datetime1">
              <a:rPr lang="en-US" smtClean="0"/>
              <a:t>7/5/18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8"/>
          <p:cNvSpPr>
            <a:spLocks noGrp="1"/>
          </p:cNvSpPr>
          <p:nvPr>
            <p:ph type="body" sz="quarter" idx="18" hasCustomPrompt="1"/>
          </p:nvPr>
        </p:nvSpPr>
        <p:spPr>
          <a:xfrm>
            <a:off x="371475" y="1861457"/>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2889431"/>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3917405"/>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1" name="Text Placeholder 8"/>
          <p:cNvSpPr>
            <a:spLocks noGrp="1"/>
          </p:cNvSpPr>
          <p:nvPr>
            <p:ph type="body" sz="quarter" idx="22" hasCustomPrompt="1"/>
          </p:nvPr>
        </p:nvSpPr>
        <p:spPr>
          <a:xfrm>
            <a:off x="371475" y="4945380"/>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2DAC82A9-851F-41ED-8839-FC7966AE0DCD}"/>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5" name="Picture Placeholder 9">
            <a:extLst>
              <a:ext uri="{FF2B5EF4-FFF2-40B4-BE49-F238E27FC236}">
                <a16:creationId xmlns:a16="http://schemas.microsoft.com/office/drawing/2014/main" id="{7F3D4019-DCDF-4857-847C-9573F0C1B01A}"/>
              </a:ext>
            </a:extLst>
          </p:cNvPr>
          <p:cNvSpPr>
            <a:spLocks noGrp="1"/>
          </p:cNvSpPr>
          <p:nvPr>
            <p:ph type="pic" sz="quarter" idx="21" hasCustomPrompt="1"/>
          </p:nvPr>
        </p:nvSpPr>
        <p:spPr>
          <a:xfrm>
            <a:off x="6022975" y="1862138"/>
            <a:ext cx="2832100" cy="4042183"/>
          </a:xfr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912425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w/photo | case | 1 line</a:t>
            </a:r>
          </a:p>
        </p:txBody>
      </p:sp>
      <p:sp>
        <p:nvSpPr>
          <p:cNvPr id="3" name="Date Placeholder 2"/>
          <p:cNvSpPr>
            <a:spLocks noGrp="1"/>
          </p:cNvSpPr>
          <p:nvPr>
            <p:ph type="dt" sz="half" idx="10"/>
          </p:nvPr>
        </p:nvSpPr>
        <p:spPr/>
        <p:txBody>
          <a:bodyPr/>
          <a:lstStyle/>
          <a:p>
            <a:fld id="{FA49EA86-E1B3-D840-96B4-2D75FC7D080D}" type="datetime1">
              <a:rPr lang="en-US" smtClean="0"/>
              <a:t>7/5/18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8"/>
          <p:cNvSpPr>
            <a:spLocks noGrp="1"/>
          </p:cNvSpPr>
          <p:nvPr>
            <p:ph type="body" sz="quarter" idx="18" hasCustomPrompt="1"/>
          </p:nvPr>
        </p:nvSpPr>
        <p:spPr>
          <a:xfrm>
            <a:off x="371475" y="1861458"/>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5" name="Text Placeholder 8"/>
          <p:cNvSpPr>
            <a:spLocks noGrp="1"/>
          </p:cNvSpPr>
          <p:nvPr>
            <p:ph type="body" sz="quarter" idx="19" hasCustomPrompt="1"/>
          </p:nvPr>
        </p:nvSpPr>
        <p:spPr>
          <a:xfrm>
            <a:off x="371475" y="2696210"/>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6" name="Text Placeholder 8"/>
          <p:cNvSpPr>
            <a:spLocks noGrp="1"/>
          </p:cNvSpPr>
          <p:nvPr>
            <p:ph type="body" sz="quarter" idx="20" hasCustomPrompt="1"/>
          </p:nvPr>
        </p:nvSpPr>
        <p:spPr>
          <a:xfrm>
            <a:off x="371475" y="3530962"/>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1" name="Text Placeholder 8"/>
          <p:cNvSpPr>
            <a:spLocks noGrp="1"/>
          </p:cNvSpPr>
          <p:nvPr>
            <p:ph type="body" sz="quarter" idx="22" hasCustomPrompt="1"/>
          </p:nvPr>
        </p:nvSpPr>
        <p:spPr>
          <a:xfrm>
            <a:off x="371475" y="4365714"/>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3" name="Text Placeholder 8"/>
          <p:cNvSpPr>
            <a:spLocks noGrp="1"/>
          </p:cNvSpPr>
          <p:nvPr>
            <p:ph type="body" sz="quarter" idx="23" hasCustomPrompt="1"/>
          </p:nvPr>
        </p:nvSpPr>
        <p:spPr>
          <a:xfrm>
            <a:off x="371475" y="5200468"/>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4" name="Text Placeholder 7">
            <a:extLst>
              <a:ext uri="{FF2B5EF4-FFF2-40B4-BE49-F238E27FC236}">
                <a16:creationId xmlns:a16="http://schemas.microsoft.com/office/drawing/2014/main" id="{43BFB9B1-1EFA-44DF-8290-51EAEBD9BEA1}"/>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6" name="Picture Placeholder 9">
            <a:extLst>
              <a:ext uri="{FF2B5EF4-FFF2-40B4-BE49-F238E27FC236}">
                <a16:creationId xmlns:a16="http://schemas.microsoft.com/office/drawing/2014/main" id="{BCD7420F-31EF-411E-818F-128E1835AA9E}"/>
              </a:ext>
            </a:extLst>
          </p:cNvPr>
          <p:cNvSpPr>
            <a:spLocks noGrp="1"/>
          </p:cNvSpPr>
          <p:nvPr>
            <p:ph type="pic" sz="quarter" idx="21" hasCustomPrompt="1"/>
          </p:nvPr>
        </p:nvSpPr>
        <p:spPr>
          <a:xfrm>
            <a:off x="6022975" y="1862138"/>
            <a:ext cx="2832100" cy="4042183"/>
          </a:xfr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7118241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C22132-F380-0E4A-AAEB-72E7D47151BB}" type="datetime1">
              <a:rPr lang="en-US" smtClean="0"/>
              <a:t>7/5/18</a:t>
            </a:fld>
            <a:endParaRPr lang="en-US" dirty="0"/>
          </a:p>
        </p:txBody>
      </p:sp>
      <p:sp>
        <p:nvSpPr>
          <p:cNvPr id="3" name="Footer Placeholder 2"/>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4" name="Slide Number Placeholder 3"/>
          <p:cNvSpPr>
            <a:spLocks noGrp="1"/>
          </p:cNvSpPr>
          <p:nvPr>
            <p:ph type="sldNum" sz="quarter" idx="12"/>
          </p:nvPr>
        </p:nvSpPr>
        <p:spPr/>
        <p:txBody>
          <a:bodyPr/>
          <a:lstStyle/>
          <a:p>
            <a:fld id="{3310D8EA-3107-4873-B9AB-DD7D3E79053A}" type="slidenum">
              <a:rPr lang="en-US" smtClean="0"/>
              <a:t>‹#›</a:t>
            </a:fld>
            <a:endParaRPr lang="en-US" dirty="0"/>
          </a:p>
        </p:txBody>
      </p:sp>
      <p:sp>
        <p:nvSpPr>
          <p:cNvPr id="7" name="Text Placeholder 6"/>
          <p:cNvSpPr>
            <a:spLocks noGrp="1"/>
          </p:cNvSpPr>
          <p:nvPr>
            <p:ph type="body" sz="quarter" idx="13" hasCustomPrompt="1"/>
          </p:nvPr>
        </p:nvSpPr>
        <p:spPr>
          <a:xfrm>
            <a:off x="3384947" y="2975656"/>
            <a:ext cx="2374106" cy="609373"/>
          </a:xfrm>
        </p:spPr>
        <p:txBody>
          <a:bodyPr anchor="ctr"/>
          <a:lstStyle>
            <a:lvl1pPr algn="ctr">
              <a:defRPr>
                <a:solidFill>
                  <a:schemeClr val="accent4"/>
                </a:solidFill>
              </a:defRPr>
            </a:lvl1pPr>
          </a:lstStyle>
          <a:p>
            <a:pPr lvl="0"/>
            <a:r>
              <a:rPr lang="en-US" dirty="0"/>
              <a:t>[blank]</a:t>
            </a:r>
          </a:p>
        </p:txBody>
      </p:sp>
      <p:pic>
        <p:nvPicPr>
          <p:cNvPr id="9" name="Picture 8">
            <a:extLst>
              <a:ext uri="{FF2B5EF4-FFF2-40B4-BE49-F238E27FC236}">
                <a16:creationId xmlns:a16="http://schemas.microsoft.com/office/drawing/2014/main" id="{DA2B1205-F6CA-461E-A799-04C4F035F70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40169224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pic>
        <p:nvPicPr>
          <p:cNvPr id="9" name="Picture 8">
            <a:extLst>
              <a:ext uri="{FF2B5EF4-FFF2-40B4-BE49-F238E27FC236}">
                <a16:creationId xmlns:a16="http://schemas.microsoft.com/office/drawing/2014/main" id="{F0D61B4F-A22C-4FAB-B7F3-23701D72714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9759988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CA5DB066-2C57-4BDC-B3C4-D5AA4E54C31C}"/>
              </a:ext>
            </a:extLst>
          </p:cNvPr>
          <p:cNvSpPr/>
          <p:nvPr/>
        </p:nvSpPr>
        <p:spPr bwMode="gray">
          <a:xfrm>
            <a:off x="6000750" y="0"/>
            <a:ext cx="314325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60059ED8-1ABF-4D47-BAF7-C67D0BDC36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6817539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2" name="Rectangle 11">
            <a:extLst>
              <a:ext uri="{FF2B5EF4-FFF2-40B4-BE49-F238E27FC236}">
                <a16:creationId xmlns:a16="http://schemas.microsoft.com/office/drawing/2014/main" id="{D9B94BD7-F6CB-4633-B827-DCC8BE5FE864}"/>
              </a:ext>
            </a:extLst>
          </p:cNvPr>
          <p:cNvSpPr/>
          <p:nvPr/>
        </p:nvSpPr>
        <p:spPr bwMode="gray">
          <a:xfrm>
            <a:off x="6000750" y="0"/>
            <a:ext cx="314325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F0057337-C88C-4212-B107-A55E4CB49E0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271399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Walkin Clinic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825D86-6339-4FA5-BF31-FB0E1B56D02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22059" r="2944"/>
          <a:stretch/>
        </p:blipFill>
        <p:spPr>
          <a:xfrm>
            <a:off x="0" y="-312"/>
            <a:ext cx="9144000" cy="6858623"/>
          </a:xfrm>
          <a:prstGeom prst="rect">
            <a:avLst/>
          </a:prstGeom>
        </p:spPr>
      </p:pic>
      <p:sp>
        <p:nvSpPr>
          <p:cNvPr id="10" name="Rectangle 9">
            <a:extLst>
              <a:ext uri="{FF2B5EF4-FFF2-40B4-BE49-F238E27FC236}">
                <a16:creationId xmlns:a16="http://schemas.microsoft.com/office/drawing/2014/main" id="{40C08FE4-162A-4EFF-AF07-50DD505ED48B}"/>
              </a:ext>
            </a:extLst>
          </p:cNvPr>
          <p:cNvSpPr/>
          <p:nvPr/>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a:xfrm>
            <a:off x="371476" y="1104901"/>
            <a:ext cx="5580290" cy="2735839"/>
          </a:xfrm>
        </p:spPr>
        <p:txBody>
          <a:bodyPr anchor="b"/>
          <a:lstStyle>
            <a:lvl1pPr algn="l">
              <a:defRPr sz="3200" baseline="0"/>
            </a:lvl1pPr>
          </a:lstStyle>
          <a:p>
            <a:r>
              <a:rPr lang="en-US" dirty="0"/>
              <a:t>Module Name</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10B9D10F-4F85-47EB-BB69-0ED9FC2465EB}"/>
              </a:ext>
            </a:extLst>
          </p:cNvPr>
          <p:cNvSpPr>
            <a:spLocks noGrp="1"/>
          </p:cNvSpPr>
          <p:nvPr>
            <p:ph type="dt" sz="half" idx="14"/>
          </p:nvPr>
        </p:nvSpPr>
        <p:spPr/>
        <p:txBody>
          <a:bodyPr/>
          <a:lstStyle/>
          <a:p>
            <a:fld id="{128CB145-5EA2-754D-8CDE-BD68346B91AE}" type="datetime1">
              <a:rPr lang="en-US" smtClean="0"/>
              <a:t>7/5/18</a:t>
            </a:fld>
            <a:endParaRPr lang="en-US" dirty="0"/>
          </a:p>
        </p:txBody>
      </p:sp>
      <p:pic>
        <p:nvPicPr>
          <p:cNvPr id="12" name="Picture 11">
            <a:extLst>
              <a:ext uri="{FF2B5EF4-FFF2-40B4-BE49-F238E27FC236}">
                <a16:creationId xmlns:a16="http://schemas.microsoft.com/office/drawing/2014/main" id="{AD32E20C-6241-49CC-8812-6F1CC5574200}"/>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245" t="16985" r="7983" b="18016"/>
          <a:stretch/>
        </p:blipFill>
        <p:spPr>
          <a:xfrm>
            <a:off x="355196" y="5760556"/>
            <a:ext cx="2197554" cy="716444"/>
          </a:xfrm>
          <a:prstGeom prst="rect">
            <a:avLst/>
          </a:prstGeom>
        </p:spPr>
      </p:pic>
    </p:spTree>
    <p:custDataLst>
      <p:tags r:id="rId1"/>
    </p:custDataLst>
    <p:extLst>
      <p:ext uri="{BB962C8B-B14F-4D97-AF65-F5344CB8AC3E}">
        <p14:creationId xmlns:p14="http://schemas.microsoft.com/office/powerpoint/2010/main" val="14700212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23B694CC-B592-44F3-8181-C62CCD2755B7}"/>
              </a:ext>
            </a:extLst>
          </p:cNvPr>
          <p:cNvSpPr/>
          <p:nvPr/>
        </p:nvSpPr>
        <p:spPr bwMode="gray">
          <a:xfrm>
            <a:off x="6000750" y="0"/>
            <a:ext cx="314325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AB02EE5D-051C-45D5-9592-10BF4C2E1F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725328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Header - Customize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5762" y="1104901"/>
            <a:ext cx="4033838" cy="28527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a:xfrm>
            <a:off x="385762" y="4122058"/>
            <a:ext cx="4033838"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0" name="Picture Placeholder 9">
            <a:extLst>
              <a:ext uri="{FF2B5EF4-FFF2-40B4-BE49-F238E27FC236}">
                <a16:creationId xmlns:a16="http://schemas.microsoft.com/office/drawing/2014/main" id="{8268283A-D91D-4D73-9EBF-3B34754D95C1}"/>
              </a:ext>
            </a:extLst>
          </p:cNvPr>
          <p:cNvSpPr>
            <a:spLocks noGrp="1"/>
          </p:cNvSpPr>
          <p:nvPr>
            <p:ph type="pic" sz="quarter" idx="10" hasCustomPrompt="1"/>
          </p:nvPr>
        </p:nvSpPr>
        <p:spPr>
          <a:xfrm>
            <a:off x="4600575" y="0"/>
            <a:ext cx="4733925" cy="6858000"/>
          </a:xfrm>
          <a:blipFill>
            <a:blip r:embed="rId3"/>
            <a:stretch>
              <a:fillRect r="-17304"/>
            </a:stretch>
          </a:blipFill>
        </p:spPr>
        <p:txBody>
          <a:bodyPr tIns="548640" anchor="t" anchorCtr="0"/>
          <a:lstStyle>
            <a:lvl1pPr marL="0" marR="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lvl1pPr>
          </a:lstStyle>
          <a:p>
            <a:pPr marL="0" marR="0" lvl="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p>
        </p:txBody>
      </p:sp>
      <p:pic>
        <p:nvPicPr>
          <p:cNvPr id="7" name="Picture 6">
            <a:extLst>
              <a:ext uri="{FF2B5EF4-FFF2-40B4-BE49-F238E27FC236}">
                <a16:creationId xmlns:a16="http://schemas.microsoft.com/office/drawing/2014/main" id="{E6723066-572C-47D2-B034-A9F4718AC91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8048427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72DD5A-027B-5049-9814-0E9AF1E2F97C}" type="datetime1">
              <a:rPr lang="en-US" smtClean="0"/>
              <a:t>7/5/18</a:t>
            </a:fld>
            <a:endParaRPr lang="en-US" dirty="0"/>
          </a:p>
        </p:txBody>
      </p:sp>
      <p:sp>
        <p:nvSpPr>
          <p:cNvPr id="4" name="Slide Number Placeholder 3"/>
          <p:cNvSpPr>
            <a:spLocks noGrp="1"/>
          </p:cNvSpPr>
          <p:nvPr>
            <p:ph type="sldNum" sz="quarter" idx="12"/>
          </p:nvPr>
        </p:nvSpPr>
        <p:spPr/>
        <p:txBody>
          <a:bodyPr/>
          <a:lstStyle/>
          <a:p>
            <a:fld id="{3310D8EA-3107-4873-B9AB-DD7D3E79053A}" type="slidenum">
              <a:rPr lang="en-US" smtClean="0"/>
              <a:t>‹#›</a:t>
            </a:fld>
            <a:endParaRPr lang="en-US" dirty="0"/>
          </a:p>
        </p:txBody>
      </p:sp>
      <p:pic>
        <p:nvPicPr>
          <p:cNvPr id="8" name="Picture 7">
            <a:extLst>
              <a:ext uri="{FF2B5EF4-FFF2-40B4-BE49-F238E27FC236}">
                <a16:creationId xmlns:a16="http://schemas.microsoft.com/office/drawing/2014/main" id="{F9DA9624-F28A-458F-88EF-3F184856CFB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4102" y="2501312"/>
            <a:ext cx="4415796" cy="1855377"/>
          </a:xfrm>
          <a:prstGeom prst="rect">
            <a:avLst/>
          </a:prstGeom>
        </p:spPr>
      </p:pic>
    </p:spTree>
    <p:custDataLst>
      <p:tags r:id="rId1"/>
    </p:custDataLst>
    <p:extLst>
      <p:ext uri="{BB962C8B-B14F-4D97-AF65-F5344CB8AC3E}">
        <p14:creationId xmlns:p14="http://schemas.microsoft.com/office/powerpoint/2010/main" val="22314622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3904343"/>
            <a:ext cx="5383666" cy="482887"/>
          </a:xfrm>
        </p:spPr>
        <p:txBody>
          <a:bodyPr anchor="ctr"/>
          <a:lstStyle>
            <a:lvl1pPr>
              <a:defRPr sz="1600">
                <a:solidFill>
                  <a:schemeClr val="accent1"/>
                </a:solidFill>
              </a:defRPr>
            </a:lvl1pPr>
          </a:lstStyle>
          <a:p>
            <a:r>
              <a:rPr lang="en-US" dirty="0"/>
              <a:t>First Name Last Name</a:t>
            </a:r>
          </a:p>
        </p:txBody>
      </p:sp>
      <p:sp>
        <p:nvSpPr>
          <p:cNvPr id="3" name="Text Placeholder 2"/>
          <p:cNvSpPr>
            <a:spLocks noGrp="1"/>
          </p:cNvSpPr>
          <p:nvPr>
            <p:ph type="body" idx="1" hasCustomPrompt="1"/>
          </p:nvPr>
        </p:nvSpPr>
        <p:spPr bwMode="gray">
          <a:xfrm>
            <a:off x="385762" y="4403956"/>
            <a:ext cx="5383666" cy="484632"/>
          </a:xfr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Title</a:t>
            </a:r>
          </a:p>
        </p:txBody>
      </p:sp>
      <p:sp>
        <p:nvSpPr>
          <p:cNvPr id="9" name="Text Placeholder 2"/>
          <p:cNvSpPr>
            <a:spLocks noGrp="1"/>
          </p:cNvSpPr>
          <p:nvPr>
            <p:ph type="body" idx="10" hasCustomPrompt="1"/>
          </p:nvPr>
        </p:nvSpPr>
        <p:spPr bwMode="gray">
          <a:xfrm>
            <a:off x="385761" y="4899871"/>
            <a:ext cx="5383666" cy="484632"/>
          </a:xfr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Tel</a:t>
            </a:r>
            <a:r>
              <a:rPr lang="en-US"/>
              <a:t>: 123-456-7890</a:t>
            </a:r>
            <a:endParaRPr lang="en-US" dirty="0"/>
          </a:p>
        </p:txBody>
      </p:sp>
      <p:sp>
        <p:nvSpPr>
          <p:cNvPr id="23" name="Rectangle 22">
            <a:extLst>
              <a:ext uri="{FF2B5EF4-FFF2-40B4-BE49-F238E27FC236}">
                <a16:creationId xmlns:a16="http://schemas.microsoft.com/office/drawing/2014/main" id="{ECF35A84-66E1-4F72-848D-DB6EF4825F09}"/>
              </a:ext>
            </a:extLst>
          </p:cNvPr>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TextBox 9">
            <a:extLst>
              <a:ext uri="{FF2B5EF4-FFF2-40B4-BE49-F238E27FC236}">
                <a16:creationId xmlns:a16="http://schemas.microsoft.com/office/drawing/2014/main" id="{D6D6922A-983B-4BA1-9404-083625C6FFF9}"/>
              </a:ext>
            </a:extLst>
          </p:cNvPr>
          <p:cNvSpPr txBox="1"/>
          <p:nvPr userDrawn="1"/>
        </p:nvSpPr>
        <p:spPr bwMode="gray">
          <a:xfrm>
            <a:off x="371474" y="2535053"/>
            <a:ext cx="2026196" cy="984885"/>
          </a:xfrm>
          <a:prstGeom prst="rect">
            <a:avLst/>
          </a:prstGeom>
          <a:noFill/>
        </p:spPr>
        <p:txBody>
          <a:bodyPr wrap="square" lIns="0" tIns="0" rIns="0" bIns="0" rtlCol="0">
            <a:spAutoFit/>
          </a:bodyPr>
          <a:lstStyle/>
          <a:p>
            <a:r>
              <a:rPr lang="en-US" sz="3200" dirty="0"/>
              <a:t>Thank you.</a:t>
            </a:r>
          </a:p>
        </p:txBody>
      </p:sp>
      <p:sp>
        <p:nvSpPr>
          <p:cNvPr id="11" name="TextBox 10">
            <a:extLst>
              <a:ext uri="{FF2B5EF4-FFF2-40B4-BE49-F238E27FC236}">
                <a16:creationId xmlns:a16="http://schemas.microsoft.com/office/drawing/2014/main" id="{30588031-B09C-4308-AD99-6FA427183E5B}"/>
              </a:ext>
            </a:extLst>
          </p:cNvPr>
          <p:cNvSpPr txBox="1"/>
          <p:nvPr userDrawn="1"/>
        </p:nvSpPr>
        <p:spPr bwMode="gray">
          <a:xfrm>
            <a:off x="385761" y="3134422"/>
            <a:ext cx="2292294" cy="307777"/>
          </a:xfrm>
          <a:prstGeom prst="rect">
            <a:avLst/>
          </a:prstGeom>
          <a:noFill/>
        </p:spPr>
        <p:txBody>
          <a:bodyPr wrap="none" lIns="0" tIns="0" rIns="0" bIns="0" rtlCol="0">
            <a:spAutoFit/>
          </a:bodyPr>
          <a:lstStyle/>
          <a:p>
            <a:r>
              <a:rPr lang="en-US" sz="2000" dirty="0"/>
              <a:t>Contact information:</a:t>
            </a:r>
          </a:p>
        </p:txBody>
      </p:sp>
      <p:pic>
        <p:nvPicPr>
          <p:cNvPr id="12" name="Picture 11">
            <a:extLst>
              <a:ext uri="{FF2B5EF4-FFF2-40B4-BE49-F238E27FC236}">
                <a16:creationId xmlns:a16="http://schemas.microsoft.com/office/drawing/2014/main" id="{2490A336-58A6-4623-B17E-F3C92AE57B2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34119266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FBAD913-FA8F-4041-B8E0-31D7DFAB533E}" type="datetime1">
              <a:rPr lang="en-US" smtClean="0">
                <a:solidFill>
                  <a:srgbClr val="000000"/>
                </a:solidFill>
                <a:ea typeface="Osaka" pitchFamily="1" charset="-128"/>
              </a:rPr>
              <a:pPr algn="r" fontAlgn="base">
                <a:spcBef>
                  <a:spcPct val="0"/>
                </a:spcBef>
                <a:spcAft>
                  <a:spcPct val="0"/>
                </a:spcAft>
              </a:pPr>
              <a:t>7/5/18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8"/>
            <a:ext cx="164592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085635" y="1828799"/>
            <a:ext cx="164592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3799796" y="1828799"/>
            <a:ext cx="1645920" cy="663575"/>
          </a:xfrm>
          <a:prstGeom prst="rect">
            <a:avLst/>
          </a:prstGeo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5513956" y="1828799"/>
            <a:ext cx="1645920" cy="663575"/>
          </a:xfrm>
          <a:prstGeom prst="rect">
            <a:avLst/>
          </a:prstGeo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0" name="Text Placeholder 7"/>
          <p:cNvSpPr>
            <a:spLocks noGrp="1"/>
          </p:cNvSpPr>
          <p:nvPr>
            <p:ph type="body" sz="quarter" idx="18" hasCustomPrompt="1"/>
          </p:nvPr>
        </p:nvSpPr>
        <p:spPr>
          <a:xfrm>
            <a:off x="7228115" y="1828799"/>
            <a:ext cx="1645920" cy="663575"/>
          </a:xfrm>
          <a:prstGeom prst="rect">
            <a:avLst/>
          </a:prstGeom>
          <a:solidFill>
            <a:srgbClr val="A22B38"/>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085635"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3799796"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5513956"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5" name="Text Placeholder 7"/>
          <p:cNvSpPr>
            <a:spLocks noGrp="1"/>
          </p:cNvSpPr>
          <p:nvPr>
            <p:ph type="body" sz="quarter" idx="23" hasCustomPrompt="1"/>
          </p:nvPr>
        </p:nvSpPr>
        <p:spPr>
          <a:xfrm>
            <a:off x="7228116"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7" name="Text Placeholder 7">
            <a:extLst>
              <a:ext uri="{FF2B5EF4-FFF2-40B4-BE49-F238E27FC236}">
                <a16:creationId xmlns:a16="http://schemas.microsoft.com/office/drawing/2014/main" id="{B618BD47-FF2D-4F28-A6A1-AC6D6F55ADEA}"/>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07617057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EAC86A59-F7D2-6A4D-BE52-4C75C405AAF2}" type="datetime1">
              <a:rPr lang="en-US" smtClean="0">
                <a:solidFill>
                  <a:srgbClr val="000000"/>
                </a:solidFill>
                <a:ea typeface="Osaka" pitchFamily="1" charset="-128"/>
              </a:rPr>
              <a:pPr algn="r" fontAlgn="base">
                <a:spcBef>
                  <a:spcPct val="0"/>
                </a:spcBef>
                <a:spcAft>
                  <a:spcPct val="0"/>
                </a:spcAft>
              </a:pPr>
              <a:t>7/5/18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8"/>
            <a:ext cx="205740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517436" y="1828799"/>
            <a:ext cx="205740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663397" y="1828799"/>
            <a:ext cx="2057400" cy="663575"/>
          </a:xfrm>
          <a:prstGeom prst="rect">
            <a:avLst/>
          </a:prstGeo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6809357" y="1828799"/>
            <a:ext cx="2057400" cy="663575"/>
          </a:xfrm>
          <a:prstGeom prst="rect">
            <a:avLst/>
          </a:prstGeo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517436"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663397"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6809357"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5" name="Text Placeholder 7">
            <a:extLst>
              <a:ext uri="{FF2B5EF4-FFF2-40B4-BE49-F238E27FC236}">
                <a16:creationId xmlns:a16="http://schemas.microsoft.com/office/drawing/2014/main" id="{D8B6576D-BE38-4862-BF49-409F9E9279B5}"/>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1362337386"/>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AEFB2951-FAA4-4D45-8759-C25C272B05CF}" type="datetime1">
              <a:rPr lang="en-US" smtClean="0">
                <a:solidFill>
                  <a:srgbClr val="000000"/>
                </a:solidFill>
                <a:ea typeface="Osaka" pitchFamily="1" charset="-128"/>
              </a:rPr>
              <a:pPr algn="r" fontAlgn="base">
                <a:spcBef>
                  <a:spcPct val="0"/>
                </a:spcBef>
                <a:spcAft>
                  <a:spcPct val="0"/>
                </a:spcAft>
              </a:pPr>
              <a:t>7/5/18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8"/>
            <a:ext cx="274320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3252220" y="1828798"/>
            <a:ext cx="274320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6132964" y="1828798"/>
            <a:ext cx="2743200" cy="663575"/>
          </a:xfrm>
          <a:prstGeom prst="rect">
            <a:avLst/>
          </a:prstGeo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7432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3252220" y="2492372"/>
            <a:ext cx="27432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6132964" y="2492372"/>
            <a:ext cx="27432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3" name="Text Placeholder 7">
            <a:extLst>
              <a:ext uri="{FF2B5EF4-FFF2-40B4-BE49-F238E27FC236}">
                <a16:creationId xmlns:a16="http://schemas.microsoft.com/office/drawing/2014/main" id="{A2CDFF47-ED53-43FD-9BBC-78701BFFA4F8}"/>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808011799"/>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2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84723A34-4886-6341-907E-3CF96107BEB5}" type="datetime1">
              <a:rPr lang="en-US" smtClean="0">
                <a:solidFill>
                  <a:srgbClr val="000000"/>
                </a:solidFill>
                <a:ea typeface="Osaka" pitchFamily="1" charset="-128"/>
              </a:rPr>
              <a:pPr algn="r" fontAlgn="base">
                <a:spcBef>
                  <a:spcPct val="0"/>
                </a:spcBef>
                <a:spcAft>
                  <a:spcPct val="0"/>
                </a:spcAft>
              </a:pPr>
              <a:t>7/5/18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4" y="1828801"/>
            <a:ext cx="411480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735284" y="1828798"/>
            <a:ext cx="411480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4" y="2492372"/>
            <a:ext cx="41148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735284" y="2492372"/>
            <a:ext cx="41148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1" name="Text Placeholder 7">
            <a:extLst>
              <a:ext uri="{FF2B5EF4-FFF2-40B4-BE49-F238E27FC236}">
                <a16:creationId xmlns:a16="http://schemas.microsoft.com/office/drawing/2014/main" id="{6BDB466E-A2B3-4E9F-A51F-6D8EA5C5658F}"/>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3007178786"/>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2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E574142A-C9ED-F248-9FC9-0189019F6805}" type="datetime1">
              <a:rPr lang="en-US" smtClean="0">
                <a:solidFill>
                  <a:srgbClr val="000000"/>
                </a:solidFill>
                <a:ea typeface="Osaka" pitchFamily="1" charset="-128"/>
              </a:rPr>
              <a:pPr algn="r" fontAlgn="base">
                <a:spcBef>
                  <a:spcPct val="0"/>
                </a:spcBef>
                <a:spcAft>
                  <a:spcPct val="0"/>
                </a:spcAft>
              </a:pPr>
              <a:t>7/5/18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15" name="Picture Placeholder 8"/>
          <p:cNvSpPr>
            <a:spLocks noGrp="1"/>
          </p:cNvSpPr>
          <p:nvPr>
            <p:ph type="pic" sz="quarter" idx="23" hasCustomPrompt="1"/>
          </p:nvPr>
        </p:nvSpPr>
        <p:spPr>
          <a:xfrm>
            <a:off x="393247" y="1828800"/>
            <a:ext cx="4178753"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6" name="Text Placeholder 7"/>
          <p:cNvSpPr>
            <a:spLocks noGrp="1"/>
          </p:cNvSpPr>
          <p:nvPr>
            <p:ph type="body" sz="quarter" idx="24" hasCustomPrompt="1"/>
          </p:nvPr>
        </p:nvSpPr>
        <p:spPr>
          <a:xfrm>
            <a:off x="1883228" y="4470400"/>
            <a:ext cx="2688771" cy="1435100"/>
          </a:xfrm>
          <a:prstGeom prst="rect">
            <a:avLst/>
          </a:prstGeo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4572000" y="1828800"/>
            <a:ext cx="4286250"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8" name="Text Placeholder 7"/>
          <p:cNvSpPr>
            <a:spLocks noGrp="1"/>
          </p:cNvSpPr>
          <p:nvPr>
            <p:ph type="body" sz="quarter" idx="26" hasCustomPrompt="1"/>
          </p:nvPr>
        </p:nvSpPr>
        <p:spPr>
          <a:xfrm>
            <a:off x="6169914" y="4470400"/>
            <a:ext cx="2688336" cy="1435100"/>
          </a:xfrm>
          <a:prstGeom prst="rect">
            <a:avLst/>
          </a:prstGeo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1" name="Text Placeholder 7">
            <a:extLst>
              <a:ext uri="{FF2B5EF4-FFF2-40B4-BE49-F238E27FC236}">
                <a16:creationId xmlns:a16="http://schemas.microsoft.com/office/drawing/2014/main" id="{074C1D90-76B1-43FC-A4AD-940B5FED748C}"/>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2" name="Rectangle 11">
            <a:extLst>
              <a:ext uri="{FF2B5EF4-FFF2-40B4-BE49-F238E27FC236}">
                <a16:creationId xmlns:a16="http://schemas.microsoft.com/office/drawing/2014/main" id="{686A3C5B-39A6-4B75-B13C-0F503152CA07}"/>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499525775"/>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0"/>
            <a:ext cx="2832354"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1100" dirty="0"/>
          </a:p>
        </p:txBody>
      </p:sp>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607F0BCB-8288-9D4D-9EBF-F69601F6512F}" type="datetime1">
              <a:rPr lang="en-US" smtClean="0">
                <a:solidFill>
                  <a:srgbClr val="000000"/>
                </a:solidFill>
                <a:ea typeface="Osaka" pitchFamily="1" charset="-128"/>
              </a:rPr>
              <a:pPr algn="r" fontAlgn="base">
                <a:spcBef>
                  <a:spcPct val="0"/>
                </a:spcBef>
                <a:spcAft>
                  <a:spcPct val="0"/>
                </a:spcAft>
              </a:pPr>
              <a:t>7/5/18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1653241" y="3873724"/>
            <a:ext cx="1558019" cy="2031776"/>
          </a:xfrm>
          <a:prstGeom prst="rect">
            <a:avLst/>
          </a:prstGeo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5" name="Picture Placeholder 8"/>
          <p:cNvSpPr>
            <a:spLocks noGrp="1"/>
          </p:cNvSpPr>
          <p:nvPr>
            <p:ph type="pic" sz="quarter" idx="23" hasCustomPrompt="1"/>
          </p:nvPr>
        </p:nvSpPr>
        <p:spPr>
          <a:xfrm>
            <a:off x="3214799" y="1828800"/>
            <a:ext cx="2832354"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6" name="Text Placeholder 7"/>
          <p:cNvSpPr>
            <a:spLocks noGrp="1"/>
          </p:cNvSpPr>
          <p:nvPr>
            <p:ph type="body" sz="quarter" idx="24" hasCustomPrompt="1"/>
          </p:nvPr>
        </p:nvSpPr>
        <p:spPr>
          <a:xfrm>
            <a:off x="4489134" y="3873724"/>
            <a:ext cx="1558019" cy="2031776"/>
          </a:xfrm>
          <a:prstGeom prst="rect">
            <a:avLst/>
          </a:prstGeo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6050554" y="1835374"/>
            <a:ext cx="2832354"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8" name="Text Placeholder 7"/>
          <p:cNvSpPr>
            <a:spLocks noGrp="1"/>
          </p:cNvSpPr>
          <p:nvPr>
            <p:ph type="body" sz="quarter" idx="26" hasCustomPrompt="1"/>
          </p:nvPr>
        </p:nvSpPr>
        <p:spPr>
          <a:xfrm>
            <a:off x="7324889" y="3873724"/>
            <a:ext cx="1558019" cy="2031776"/>
          </a:xfrm>
          <a:prstGeom prst="rect">
            <a:avLst/>
          </a:prstGeom>
          <a:solidFill>
            <a:schemeClr val="accent4"/>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3" name="Text Placeholder 7">
            <a:extLst>
              <a:ext uri="{FF2B5EF4-FFF2-40B4-BE49-F238E27FC236}">
                <a16:creationId xmlns:a16="http://schemas.microsoft.com/office/drawing/2014/main" id="{1F67FAC8-26AF-48A1-938F-B5C40D744C18}"/>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4" name="Rectangle 13">
            <a:extLst>
              <a:ext uri="{FF2B5EF4-FFF2-40B4-BE49-F238E27FC236}">
                <a16:creationId xmlns:a16="http://schemas.microsoft.com/office/drawing/2014/main" id="{16FE12A9-0F8D-4398-85E1-B30CEE358CFA}"/>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105857420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Walkin Customizable Layout">
    <p:spTree>
      <p:nvGrpSpPr>
        <p:cNvPr id="1" name=""/>
        <p:cNvGrpSpPr/>
        <p:nvPr/>
      </p:nvGrpSpPr>
      <p:grpSpPr>
        <a:xfrm>
          <a:off x="0" y="0"/>
          <a:ext cx="0" cy="0"/>
          <a:chOff x="0" y="0"/>
          <a:chExt cx="0" cy="0"/>
        </a:xfrm>
      </p:grpSpPr>
      <p:sp>
        <p:nvSpPr>
          <p:cNvPr id="8" name="Picture Placeholder 7"/>
          <p:cNvSpPr>
            <a:spLocks noGrp="1"/>
          </p:cNvSpPr>
          <p:nvPr>
            <p:ph type="pic" sz="quarter" idx="14" hasCustomPrompt="1"/>
          </p:nvPr>
        </p:nvSpPr>
        <p:spPr>
          <a:xfrm>
            <a:off x="0" y="0"/>
            <a:ext cx="9144000" cy="6858000"/>
          </a:xfrm>
          <a:solidFill>
            <a:schemeClr val="accent4"/>
          </a:solidFill>
        </p:spPr>
        <p:txBody>
          <a:bodyPr/>
          <a:lstStyle>
            <a:lvl1pPr>
              <a:defRPr/>
            </a:lvl1pPr>
          </a:lstStyle>
          <a:p>
            <a:r>
              <a:rPr lang="en-US" dirty="0"/>
              <a:t>Click picture icon in middle of slide to add full bleed picture</a:t>
            </a:r>
          </a:p>
        </p:txBody>
      </p:sp>
      <p:sp>
        <p:nvSpPr>
          <p:cNvPr id="14" name="Text Placeholder 3"/>
          <p:cNvSpPr>
            <a:spLocks noGrp="1"/>
          </p:cNvSpPr>
          <p:nvPr>
            <p:ph type="body" sz="quarter" idx="16" hasCustomPrompt="1"/>
          </p:nvPr>
        </p:nvSpPr>
        <p:spPr>
          <a:xfrm>
            <a:off x="0" y="-5893"/>
            <a:ext cx="9144000" cy="6858000"/>
          </a:xfr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lvl1pPr>
              <a:defRPr lang="en-US" sz="1500" dirty="0">
                <a:solidFill>
                  <a:schemeClr val="bg1"/>
                </a:solidFill>
              </a:defRPr>
            </a:lvl1pPr>
          </a:lstStyle>
          <a:p>
            <a:pPr lvl="0" algn="ctr" defTabSz="685647" fontAlgn="base">
              <a:spcBef>
                <a:spcPct val="0"/>
              </a:spcBef>
              <a:spcAft>
                <a:spcPct val="0"/>
              </a:spcAft>
            </a:pPr>
            <a:r>
              <a:rPr lang="en-US" dirty="0"/>
              <a:t> </a:t>
            </a:r>
          </a:p>
        </p:txBody>
      </p:sp>
      <p:sp>
        <p:nvSpPr>
          <p:cNvPr id="2" name="Title 1"/>
          <p:cNvSpPr>
            <a:spLocks noGrp="1"/>
          </p:cNvSpPr>
          <p:nvPr>
            <p:ph type="ctrTitle" hasCustomPrompt="1"/>
          </p:nvPr>
        </p:nvSpPr>
        <p:spPr>
          <a:xfrm>
            <a:off x="371476" y="1104901"/>
            <a:ext cx="5580290" cy="2735839"/>
          </a:xfrm>
        </p:spPr>
        <p:txBody>
          <a:bodyPr anchor="b"/>
          <a:lstStyle>
            <a:lvl1pPr algn="l">
              <a:defRPr sz="3200"/>
            </a:lvl1pPr>
          </a:lstStyle>
          <a:p>
            <a:r>
              <a:rPr lang="en-US" dirty="0"/>
              <a:t>Module Name</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a:solidFill>
                  <a:schemeClr val="tx1"/>
                </a:solidFill>
              </a:defRPr>
            </a:lvl1pPr>
          </a:lstStyle>
          <a:p>
            <a:pPr lvl="0"/>
            <a:r>
              <a:rPr lang="en-US" dirty="0"/>
              <a:t>Month DD, YYYY</a:t>
            </a:r>
          </a:p>
        </p:txBody>
      </p:sp>
      <p:sp>
        <p:nvSpPr>
          <p:cNvPr id="17" name="Text Placeholder 18">
            <a:extLst>
              <a:ext uri="{FF2B5EF4-FFF2-40B4-BE49-F238E27FC236}">
                <a16:creationId xmlns:a16="http://schemas.microsoft.com/office/drawing/2014/main" id="{8AB7FC00-CAEB-4AC6-9A32-953D75FDB1CB}"/>
              </a:ext>
            </a:extLst>
          </p:cNvPr>
          <p:cNvSpPr>
            <a:spLocks noGrp="1"/>
          </p:cNvSpPr>
          <p:nvPr>
            <p:ph type="body" sz="quarter" idx="17" hasCustomPrompt="1"/>
          </p:nvPr>
        </p:nvSpPr>
        <p:spPr>
          <a:xfrm>
            <a:off x="355196" y="5760556"/>
            <a:ext cx="2197555" cy="716444"/>
          </a:xfrm>
          <a:blipFill>
            <a:blip r:embed="rId3"/>
            <a:stretch>
              <a:fillRect/>
            </a:stretch>
          </a:blipFill>
        </p:spPr>
        <p:txBody>
          <a:bodyPr/>
          <a:lstStyle/>
          <a:p>
            <a:pPr lvl="0"/>
            <a:r>
              <a:rPr lang="en-US" dirty="0"/>
              <a:t> </a:t>
            </a:r>
          </a:p>
        </p:txBody>
      </p:sp>
      <p:sp>
        <p:nvSpPr>
          <p:cNvPr id="4" name="Date Placeholder 3">
            <a:extLst>
              <a:ext uri="{FF2B5EF4-FFF2-40B4-BE49-F238E27FC236}">
                <a16:creationId xmlns:a16="http://schemas.microsoft.com/office/drawing/2014/main" id="{EA33E926-4D19-4F32-8112-EB03CC209DF3}"/>
              </a:ext>
            </a:extLst>
          </p:cNvPr>
          <p:cNvSpPr>
            <a:spLocks noGrp="1"/>
          </p:cNvSpPr>
          <p:nvPr>
            <p:ph type="dt" sz="half" idx="18"/>
          </p:nvPr>
        </p:nvSpPr>
        <p:spPr/>
        <p:txBody>
          <a:bodyPr/>
          <a:lstStyle/>
          <a:p>
            <a:fld id="{B6E1A88B-A652-8F44-A5F9-5E71904FF2E5}" type="datetime1">
              <a:rPr lang="en-US" smtClean="0"/>
              <a:t>7/5/18</a:t>
            </a:fld>
            <a:endParaRPr lang="en-US" dirty="0"/>
          </a:p>
        </p:txBody>
      </p:sp>
      <p:sp>
        <p:nvSpPr>
          <p:cNvPr id="18" name="Rectangle 17">
            <a:extLst>
              <a:ext uri="{FF2B5EF4-FFF2-40B4-BE49-F238E27FC236}">
                <a16:creationId xmlns:a16="http://schemas.microsoft.com/office/drawing/2014/main" id="{953CF5D8-A7D2-44FE-998F-D0C95902ED42}"/>
              </a:ext>
            </a:extLst>
          </p:cNvPr>
          <p:cNvSpPr/>
          <p:nvPr userDrawn="1"/>
        </p:nvSpPr>
        <p:spPr bwMode="gray">
          <a:xfrm>
            <a:off x="9163022" y="0"/>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4 STEPS to customizing this title slide</a:t>
            </a:r>
          </a:p>
          <a:p>
            <a:pPr marL="342900" indent="-342900" algn="l">
              <a:buFont typeface="+mj-lt"/>
              <a:buAutoNum type="arabicPeriod"/>
            </a:pPr>
            <a:r>
              <a:rPr lang="en-US" sz="1400" dirty="0"/>
              <a:t>Right click on presentation title placeholder &gt; Send to Back</a:t>
            </a:r>
          </a:p>
          <a:p>
            <a:pPr marL="342900" indent="-342900" algn="l">
              <a:buFont typeface="+mj-lt"/>
              <a:buAutoNum type="arabicPeriod"/>
            </a:pPr>
            <a:r>
              <a:rPr lang="en-US" sz="1400" dirty="0"/>
              <a:t>Select white gradient overlay &gt; Send to Back</a:t>
            </a:r>
          </a:p>
          <a:p>
            <a:pPr marL="342900" indent="-342900" algn="l">
              <a:buFont typeface="+mj-lt"/>
              <a:buAutoNum type="arabicPeriod"/>
            </a:pPr>
            <a:r>
              <a:rPr lang="en-US" sz="1400" dirty="0"/>
              <a:t>Click on Picture icon in center of picture placeholder &gt; Navigate to image &gt; Insert</a:t>
            </a:r>
          </a:p>
          <a:p>
            <a:pPr marL="342900" indent="-342900" algn="l">
              <a:buFont typeface="+mj-lt"/>
              <a:buAutoNum type="arabicPeriod"/>
            </a:pPr>
            <a:r>
              <a:rPr lang="en-US" sz="1400" dirty="0"/>
              <a:t>Right click on Slide Thumbnail &gt; Hit Reset</a:t>
            </a:r>
            <a:br>
              <a:rPr lang="en-US" sz="1400" dirty="0"/>
            </a:br>
            <a:br>
              <a:rPr lang="en-US" sz="1400" dirty="0"/>
            </a:br>
            <a:r>
              <a:rPr lang="en-US" sz="1400" dirty="0"/>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9" name="Rectangle 18">
            <a:extLst>
              <a:ext uri="{FF2B5EF4-FFF2-40B4-BE49-F238E27FC236}">
                <a16:creationId xmlns:a16="http://schemas.microsoft.com/office/drawing/2014/main" id="{8B882037-743A-43E9-AF64-DF4B49C731C9}"/>
              </a:ext>
            </a:extLst>
          </p:cNvPr>
          <p:cNvSpPr/>
          <p:nvPr userDrawn="1"/>
        </p:nvSpPr>
        <p:spPr bwMode="gray">
          <a:xfrm>
            <a:off x="11347423" y="0"/>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3691216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1"/>
            <a:ext cx="2114550"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A03F8F8A-0676-B34E-8A58-0EE149B6B11E}" type="datetime1">
              <a:rPr lang="en-US" smtClean="0">
                <a:solidFill>
                  <a:srgbClr val="000000"/>
                </a:solidFill>
                <a:ea typeface="Osaka" pitchFamily="1" charset="-128"/>
              </a:rPr>
              <a:pPr algn="r" fontAlgn="base">
                <a:spcBef>
                  <a:spcPct val="0"/>
                </a:spcBef>
                <a:spcAft>
                  <a:spcPct val="0"/>
                </a:spcAft>
              </a:pPr>
              <a:t>7/5/18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15" name="Picture Placeholder 8"/>
          <p:cNvSpPr>
            <a:spLocks noGrp="1"/>
          </p:cNvSpPr>
          <p:nvPr>
            <p:ph type="pic" sz="quarter" idx="23" hasCustomPrompt="1"/>
          </p:nvPr>
        </p:nvSpPr>
        <p:spPr>
          <a:xfrm>
            <a:off x="2500313" y="1828801"/>
            <a:ext cx="2118122"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4618434" y="1826531"/>
            <a:ext cx="2116336"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6732985" y="1826531"/>
            <a:ext cx="2125266"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404257" y="2971800"/>
            <a:ext cx="1096055" cy="1439408"/>
          </a:xfrm>
          <a:prstGeom prst="rect">
            <a:avLst/>
          </a:prstGeom>
          <a:solidFill>
            <a:schemeClr val="tx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6" name="Text Placeholder 7"/>
          <p:cNvSpPr>
            <a:spLocks noGrp="1"/>
          </p:cNvSpPr>
          <p:nvPr>
            <p:ph type="body" sz="quarter" idx="24" hasCustomPrompt="1"/>
          </p:nvPr>
        </p:nvSpPr>
        <p:spPr>
          <a:xfrm>
            <a:off x="3522379" y="2971800"/>
            <a:ext cx="1096055" cy="1439408"/>
          </a:xfrm>
          <a:prstGeom prst="rect">
            <a:avLst/>
          </a:prstGeom>
          <a:solidFill>
            <a:schemeClr val="accent2"/>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8" name="Text Placeholder 7"/>
          <p:cNvSpPr>
            <a:spLocks noGrp="1"/>
          </p:cNvSpPr>
          <p:nvPr>
            <p:ph type="body" sz="quarter" idx="26" hasCustomPrompt="1"/>
          </p:nvPr>
        </p:nvSpPr>
        <p:spPr>
          <a:xfrm>
            <a:off x="5638714" y="2971800"/>
            <a:ext cx="1096055" cy="1439408"/>
          </a:xfrm>
          <a:prstGeom prst="rect">
            <a:avLst/>
          </a:prstGeom>
          <a:solidFill>
            <a:schemeClr val="accent4"/>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4" name="Text Placeholder 7"/>
          <p:cNvSpPr>
            <a:spLocks noGrp="1"/>
          </p:cNvSpPr>
          <p:nvPr>
            <p:ph type="body" sz="quarter" idx="28" hasCustomPrompt="1"/>
          </p:nvPr>
        </p:nvSpPr>
        <p:spPr>
          <a:xfrm>
            <a:off x="7762195" y="2971800"/>
            <a:ext cx="1096055" cy="1439408"/>
          </a:xfrm>
          <a:prstGeom prst="rect">
            <a:avLst/>
          </a:prstGeom>
          <a:solidFill>
            <a:schemeClr val="accent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9" name="Text Placeholder 7">
            <a:extLst>
              <a:ext uri="{FF2B5EF4-FFF2-40B4-BE49-F238E27FC236}">
                <a16:creationId xmlns:a16="http://schemas.microsoft.com/office/drawing/2014/main" id="{6C1780D9-CEF1-4E3B-B6D6-225DD4E899A6}"/>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20" name="Rectangle 19">
            <a:extLst>
              <a:ext uri="{FF2B5EF4-FFF2-40B4-BE49-F238E27FC236}">
                <a16:creationId xmlns:a16="http://schemas.microsoft.com/office/drawing/2014/main" id="{4E46FB58-FC63-4566-A85A-FFE982D1BBB2}"/>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1177843892"/>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2"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81B2D728-38EF-8B46-B5F2-14915580E6B1}" type="datetime1">
              <a:rPr lang="en-US" smtClean="0">
                <a:solidFill>
                  <a:srgbClr val="000000"/>
                </a:solidFill>
                <a:ea typeface="Osaka" pitchFamily="1" charset="-128"/>
              </a:rPr>
              <a:pPr algn="r" fontAlgn="base">
                <a:spcBef>
                  <a:spcPct val="0"/>
                </a:spcBef>
                <a:spcAft>
                  <a:spcPct val="0"/>
                </a:spcAft>
              </a:pPr>
              <a:t>7/5/18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15" name="Picture Placeholder 8"/>
          <p:cNvSpPr>
            <a:spLocks noGrp="1"/>
          </p:cNvSpPr>
          <p:nvPr>
            <p:ph type="pic" sz="quarter" idx="23" hasCustomPrompt="1"/>
          </p:nvPr>
        </p:nvSpPr>
        <p:spPr>
          <a:xfrm>
            <a:off x="2082842"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3779921" y="1826532"/>
            <a:ext cx="1680210" cy="1974141"/>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5477001"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9" name="Picture Placeholder 8"/>
          <p:cNvSpPr>
            <a:spLocks noGrp="1"/>
          </p:cNvSpPr>
          <p:nvPr>
            <p:ph type="pic" sz="quarter" idx="29" hasCustomPrompt="1"/>
          </p:nvPr>
        </p:nvSpPr>
        <p:spPr>
          <a:xfrm>
            <a:off x="7174081"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228452" y="2700790"/>
            <a:ext cx="837520" cy="1099883"/>
          </a:xfrm>
          <a:prstGeom prst="rect">
            <a:avLst/>
          </a:prstGeom>
          <a:solidFill>
            <a:schemeClr val="tx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a:t>
            </a:r>
            <a:br>
              <a:rPr lang="en-US" dirty="0"/>
            </a:br>
            <a:r>
              <a:rPr lang="en-US" dirty="0"/>
              <a:t>Remove </a:t>
            </a:r>
            <a:br>
              <a:rPr lang="en-US" dirty="0"/>
            </a:br>
            <a:r>
              <a:rPr lang="en-US" dirty="0"/>
              <a:t>if not needed</a:t>
            </a:r>
          </a:p>
        </p:txBody>
      </p:sp>
      <p:sp>
        <p:nvSpPr>
          <p:cNvPr id="16" name="Text Placeholder 7"/>
          <p:cNvSpPr>
            <a:spLocks noGrp="1"/>
          </p:cNvSpPr>
          <p:nvPr>
            <p:ph type="body" sz="quarter" idx="24" hasCustomPrompt="1"/>
          </p:nvPr>
        </p:nvSpPr>
        <p:spPr>
          <a:xfrm>
            <a:off x="2925532" y="2700790"/>
            <a:ext cx="837520" cy="1099883"/>
          </a:xfrm>
          <a:prstGeom prst="rect">
            <a:avLst/>
          </a:prstGeom>
          <a:solidFill>
            <a:schemeClr val="accent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8" name="Text Placeholder 7"/>
          <p:cNvSpPr>
            <a:spLocks noGrp="1"/>
          </p:cNvSpPr>
          <p:nvPr>
            <p:ph type="body" sz="quarter" idx="26" hasCustomPrompt="1"/>
          </p:nvPr>
        </p:nvSpPr>
        <p:spPr>
          <a:xfrm>
            <a:off x="4622612" y="2700790"/>
            <a:ext cx="837520" cy="1099883"/>
          </a:xfrm>
          <a:prstGeom prst="rect">
            <a:avLst/>
          </a:prstGeom>
          <a:solidFill>
            <a:schemeClr val="accent4"/>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4" name="Text Placeholder 7"/>
          <p:cNvSpPr>
            <a:spLocks noGrp="1"/>
          </p:cNvSpPr>
          <p:nvPr>
            <p:ph type="body" sz="quarter" idx="28" hasCustomPrompt="1"/>
          </p:nvPr>
        </p:nvSpPr>
        <p:spPr>
          <a:xfrm>
            <a:off x="6319692" y="2700790"/>
            <a:ext cx="837520" cy="1099883"/>
          </a:xfrm>
          <a:prstGeom prst="rect">
            <a:avLst/>
          </a:prstGeom>
          <a:solidFill>
            <a:schemeClr val="accent1"/>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0" name="Text Placeholder 7"/>
          <p:cNvSpPr>
            <a:spLocks noGrp="1"/>
          </p:cNvSpPr>
          <p:nvPr>
            <p:ph type="body" sz="quarter" idx="30" hasCustomPrompt="1"/>
          </p:nvPr>
        </p:nvSpPr>
        <p:spPr>
          <a:xfrm>
            <a:off x="7996578" y="2700790"/>
            <a:ext cx="837520" cy="1099883"/>
          </a:xfrm>
          <a:prstGeom prst="rect">
            <a:avLst/>
          </a:prstGeom>
          <a:solidFill>
            <a:srgbClr val="A22B38"/>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1" name="Text Placeholder 7">
            <a:extLst>
              <a:ext uri="{FF2B5EF4-FFF2-40B4-BE49-F238E27FC236}">
                <a16:creationId xmlns:a16="http://schemas.microsoft.com/office/drawing/2014/main" id="{2E67BFEE-381A-4A6D-8DFD-43CABE625885}"/>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22" name="Rectangle 21">
            <a:extLst>
              <a:ext uri="{FF2B5EF4-FFF2-40B4-BE49-F238E27FC236}">
                <a16:creationId xmlns:a16="http://schemas.microsoft.com/office/drawing/2014/main" id="{64766648-7D79-47FB-9296-5A4F029FE3A5}"/>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323481260"/>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Column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CA084BDB-E483-4A4F-848D-14271EE97A27}" type="datetime1">
              <a:rPr lang="en-US" smtClean="0">
                <a:solidFill>
                  <a:srgbClr val="000000"/>
                </a:solidFill>
                <a:ea typeface="Osaka" pitchFamily="1" charset="-128"/>
              </a:rPr>
              <a:pPr algn="r" fontAlgn="base">
                <a:spcBef>
                  <a:spcPct val="0"/>
                </a:spcBef>
                <a:spcAft>
                  <a:spcPct val="0"/>
                </a:spcAft>
              </a:pPr>
              <a:t>7/5/18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7"/>
            <a:ext cx="1645920" cy="1970316"/>
          </a:xfrm>
          <a:prstGeom prst="rect">
            <a:avLst/>
          </a:prstGeom>
          <a:solidFill>
            <a:schemeClr val="tx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7" name="Text Placeholder 7"/>
          <p:cNvSpPr>
            <a:spLocks noGrp="1"/>
          </p:cNvSpPr>
          <p:nvPr>
            <p:ph type="body" sz="quarter" idx="15" hasCustomPrompt="1"/>
          </p:nvPr>
        </p:nvSpPr>
        <p:spPr>
          <a:xfrm>
            <a:off x="2085635" y="1828798"/>
            <a:ext cx="1645920" cy="1970316"/>
          </a:xfrm>
          <a:prstGeom prst="rect">
            <a:avLst/>
          </a:prstGeom>
          <a:solidFill>
            <a:schemeClr val="accent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3799796" y="1828798"/>
            <a:ext cx="1645920" cy="1970316"/>
          </a:xfrm>
          <a:prstGeom prst="rect">
            <a:avLst/>
          </a:prstGeom>
          <a:solidFill>
            <a:schemeClr val="accent4"/>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5513956" y="1828798"/>
            <a:ext cx="1645920" cy="1970316"/>
          </a:xfrm>
          <a:prstGeom prst="rect">
            <a:avLst/>
          </a:prstGeom>
          <a:solidFill>
            <a:schemeClr val="accent1"/>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0" name="Text Placeholder 7"/>
          <p:cNvSpPr>
            <a:spLocks noGrp="1"/>
          </p:cNvSpPr>
          <p:nvPr>
            <p:ph type="body" sz="quarter" idx="18" hasCustomPrompt="1"/>
          </p:nvPr>
        </p:nvSpPr>
        <p:spPr>
          <a:xfrm>
            <a:off x="7228115" y="1828798"/>
            <a:ext cx="1645920" cy="1970316"/>
          </a:xfrm>
          <a:prstGeom prst="rect">
            <a:avLst/>
          </a:prstGeom>
          <a:solidFill>
            <a:srgbClr val="A22B38"/>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1" name="Text Placeholder 7"/>
          <p:cNvSpPr>
            <a:spLocks noGrp="1"/>
          </p:cNvSpPr>
          <p:nvPr>
            <p:ph type="body" sz="quarter" idx="19" hasCustomPrompt="1"/>
          </p:nvPr>
        </p:nvSpPr>
        <p:spPr>
          <a:xfrm>
            <a:off x="371475"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7" name="Text Placeholder 7"/>
          <p:cNvSpPr>
            <a:spLocks noGrp="1"/>
          </p:cNvSpPr>
          <p:nvPr>
            <p:ph type="body" sz="quarter" idx="20" hasCustomPrompt="1"/>
          </p:nvPr>
        </p:nvSpPr>
        <p:spPr>
          <a:xfrm>
            <a:off x="2081553"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8" name="Text Placeholder 7"/>
          <p:cNvSpPr>
            <a:spLocks noGrp="1"/>
          </p:cNvSpPr>
          <p:nvPr>
            <p:ph type="body" sz="quarter" idx="21" hasCustomPrompt="1"/>
          </p:nvPr>
        </p:nvSpPr>
        <p:spPr>
          <a:xfrm>
            <a:off x="3791631"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9" name="Text Placeholder 7"/>
          <p:cNvSpPr>
            <a:spLocks noGrp="1"/>
          </p:cNvSpPr>
          <p:nvPr>
            <p:ph type="body" sz="quarter" idx="22" hasCustomPrompt="1"/>
          </p:nvPr>
        </p:nvSpPr>
        <p:spPr>
          <a:xfrm>
            <a:off x="5501709"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0" name="Text Placeholder 7"/>
          <p:cNvSpPr>
            <a:spLocks noGrp="1"/>
          </p:cNvSpPr>
          <p:nvPr>
            <p:ph type="body" sz="quarter" idx="23" hasCustomPrompt="1"/>
          </p:nvPr>
        </p:nvSpPr>
        <p:spPr>
          <a:xfrm>
            <a:off x="7211787"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1" name="Text Placeholder 7">
            <a:extLst>
              <a:ext uri="{FF2B5EF4-FFF2-40B4-BE49-F238E27FC236}">
                <a16:creationId xmlns:a16="http://schemas.microsoft.com/office/drawing/2014/main" id="{1631B6F8-C198-462C-AF03-A48233B06B51}"/>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02566730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row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C0B9E5A-BDCC-474C-9CC4-CECDCB1DD9A7}" type="datetime1">
              <a:rPr lang="en-US" smtClean="0">
                <a:solidFill>
                  <a:srgbClr val="000000"/>
                </a:solidFill>
                <a:ea typeface="Osaka" pitchFamily="1" charset="-128"/>
              </a:rPr>
              <a:pPr algn="r" fontAlgn="base">
                <a:spcBef>
                  <a:spcPct val="0"/>
                </a:spcBef>
                <a:spcAft>
                  <a:spcPct val="0"/>
                </a:spcAft>
              </a:pPr>
              <a:t>7/5/18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61456"/>
            <a:ext cx="1273088" cy="1307592"/>
          </a:xfrm>
          <a:prstGeom prst="rect">
            <a:avLst/>
          </a:prstGeom>
          <a:solidFill>
            <a:schemeClr val="tx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3223758"/>
            <a:ext cx="1273088" cy="1307592"/>
          </a:xfrm>
          <a:prstGeom prst="rect">
            <a:avLst/>
          </a:prstGeom>
          <a:solidFill>
            <a:schemeClr val="accent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4586060"/>
            <a:ext cx="1273088" cy="1307592"/>
          </a:xfrm>
          <a:prstGeom prst="rect">
            <a:avLst/>
          </a:prstGeom>
          <a:solidFill>
            <a:schemeClr val="accent4"/>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9" name="Text Placeholder 8"/>
          <p:cNvSpPr>
            <a:spLocks noGrp="1"/>
          </p:cNvSpPr>
          <p:nvPr>
            <p:ph type="body" sz="quarter" idx="18" hasCustomPrompt="1"/>
          </p:nvPr>
        </p:nvSpPr>
        <p:spPr>
          <a:xfrm>
            <a:off x="1738653" y="1861456"/>
            <a:ext cx="7116876" cy="1280160"/>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38653" y="3242808"/>
            <a:ext cx="7116876" cy="1280160"/>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38653" y="4624161"/>
            <a:ext cx="7116876" cy="1280160"/>
          </a:xfrm>
          <a:prstGeom prst="rect">
            <a:avLst/>
          </a:prstGeom>
        </p:spPr>
        <p:txBody>
          <a:bodyPr/>
          <a:lstStyle>
            <a:lvl1pPr>
              <a:defRPr sz="1600"/>
            </a:lvl1pPr>
            <a:lvl2pPr>
              <a:defRPr sz="1400"/>
            </a:lvl2pPr>
          </a:lstStyle>
          <a:p>
            <a:pPr lvl="0"/>
            <a:r>
              <a:rPr lang="en-US" dirty="0"/>
              <a:t>Level 1 text is 18 pt, hit return then Tab to get to level 2 – 14 pt gray</a:t>
            </a:r>
          </a:p>
          <a:p>
            <a:pPr lvl="1"/>
            <a:r>
              <a:rPr lang="en-US" dirty="0"/>
              <a:t>Second level</a:t>
            </a:r>
          </a:p>
        </p:txBody>
      </p:sp>
      <p:sp>
        <p:nvSpPr>
          <p:cNvPr id="13" name="Text Placeholder 7">
            <a:extLst>
              <a:ext uri="{FF2B5EF4-FFF2-40B4-BE49-F238E27FC236}">
                <a16:creationId xmlns:a16="http://schemas.microsoft.com/office/drawing/2014/main" id="{57CB5724-7345-4477-B6C2-91683C0C2C99}"/>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3502565509"/>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row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7B5365D4-2452-3343-B29C-9CAEB7F9A3AE}" type="datetime1">
              <a:rPr lang="en-US" smtClean="0">
                <a:solidFill>
                  <a:srgbClr val="000000"/>
                </a:solidFill>
                <a:ea typeface="Osaka" pitchFamily="1" charset="-128"/>
              </a:rPr>
              <a:pPr algn="r" fontAlgn="base">
                <a:spcBef>
                  <a:spcPct val="0"/>
                </a:spcBef>
                <a:spcAft>
                  <a:spcPct val="0"/>
                </a:spcAft>
              </a:pPr>
              <a:t>7/5/18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61456"/>
            <a:ext cx="1275588" cy="987552"/>
          </a:xfrm>
          <a:prstGeom prst="rect">
            <a:avLst/>
          </a:prstGeom>
          <a:solidFill>
            <a:schemeClr val="tx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2887905"/>
            <a:ext cx="1275588" cy="987552"/>
          </a:xfrm>
          <a:prstGeom prst="rect">
            <a:avLst/>
          </a:prstGeom>
          <a:solidFill>
            <a:schemeClr val="accent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3914354"/>
            <a:ext cx="1275588" cy="987552"/>
          </a:xfrm>
          <a:prstGeom prst="rect">
            <a:avLst/>
          </a:prstGeom>
          <a:solidFill>
            <a:schemeClr val="accent4"/>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709737" y="1861456"/>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09737" y="2888302"/>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12458" y="3914354"/>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5" y="4940802"/>
            <a:ext cx="1275588" cy="987552"/>
          </a:xfrm>
          <a:prstGeom prst="rect">
            <a:avLst/>
          </a:prstGeom>
          <a:solidFill>
            <a:schemeClr val="accent1"/>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712458" y="4940406"/>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a:extLst>
              <a:ext uri="{FF2B5EF4-FFF2-40B4-BE49-F238E27FC236}">
                <a16:creationId xmlns:a16="http://schemas.microsoft.com/office/drawing/2014/main" id="{689CC0DE-8E88-4C4F-BBB8-CB102DA4C7E9}"/>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1937466596"/>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row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350426A-D2AA-B841-A172-998EF7C59AF0}" type="datetime1">
              <a:rPr lang="en-US" smtClean="0">
                <a:solidFill>
                  <a:srgbClr val="000000"/>
                </a:solidFill>
                <a:ea typeface="Osaka" pitchFamily="1" charset="-128"/>
              </a:rPr>
              <a:pPr algn="r" fontAlgn="base">
                <a:spcBef>
                  <a:spcPct val="0"/>
                </a:spcBef>
                <a:spcAft>
                  <a:spcPct val="0"/>
                </a:spcAft>
              </a:pPr>
              <a:t>7/5/18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6" y="1861456"/>
            <a:ext cx="787853" cy="768096"/>
          </a:xfrm>
          <a:prstGeom prst="rect">
            <a:avLst/>
          </a:prstGeom>
          <a:solidFill>
            <a:schemeClr val="tx2"/>
          </a:solidFill>
        </p:spPr>
        <p:txBody>
          <a:bodyPr lIns="45720" anchor="ctr"/>
          <a:lstStyle>
            <a:lvl1pPr algn="l">
              <a:lnSpc>
                <a:spcPct val="90000"/>
              </a:lnSpc>
              <a:spcBef>
                <a:spcPts val="0"/>
              </a:spcBef>
              <a:spcAft>
                <a:spcPts val="0"/>
              </a:spcAft>
              <a:defRPr sz="600">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6" y="2681880"/>
            <a:ext cx="787853" cy="768096"/>
          </a:xfrm>
          <a:prstGeom prst="rect">
            <a:avLst/>
          </a:prstGeom>
          <a:solidFill>
            <a:schemeClr val="accent2"/>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6" y="3502304"/>
            <a:ext cx="787853" cy="768096"/>
          </a:xfrm>
          <a:prstGeom prst="rect">
            <a:avLst/>
          </a:prstGeom>
          <a:solidFill>
            <a:schemeClr val="accent4"/>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221922" y="1861456"/>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224643" y="2679568"/>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224643" y="3497680"/>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6" y="4322728"/>
            <a:ext cx="787853" cy="768096"/>
          </a:xfrm>
          <a:prstGeom prst="rect">
            <a:avLst/>
          </a:prstGeom>
          <a:solidFill>
            <a:schemeClr val="accent1"/>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221922" y="4315792"/>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p:cNvSpPr>
            <a:spLocks noGrp="1"/>
          </p:cNvSpPr>
          <p:nvPr>
            <p:ph type="body" sz="quarter" idx="23" hasCustomPrompt="1"/>
          </p:nvPr>
        </p:nvSpPr>
        <p:spPr>
          <a:xfrm>
            <a:off x="371476" y="5143150"/>
            <a:ext cx="787853" cy="768096"/>
          </a:xfrm>
          <a:prstGeom prst="rect">
            <a:avLst/>
          </a:prstGeom>
          <a:solidFill>
            <a:srgbClr val="A22B38"/>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6" name="Text Placeholder 8"/>
          <p:cNvSpPr>
            <a:spLocks noGrp="1"/>
          </p:cNvSpPr>
          <p:nvPr>
            <p:ph type="body" sz="quarter" idx="24" hasCustomPrompt="1"/>
          </p:nvPr>
        </p:nvSpPr>
        <p:spPr>
          <a:xfrm>
            <a:off x="1224643" y="5133905"/>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7" name="Text Placeholder 7">
            <a:extLst>
              <a:ext uri="{FF2B5EF4-FFF2-40B4-BE49-F238E27FC236}">
                <a16:creationId xmlns:a16="http://schemas.microsoft.com/office/drawing/2014/main" id="{0B0E6FC2-94CC-4D51-BB6C-4536953739D6}"/>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026291466"/>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row w/photo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8238ADEA-1268-684E-990E-6D1107CCDE98}" type="datetime1">
              <a:rPr lang="en-US" smtClean="0">
                <a:solidFill>
                  <a:srgbClr val="000000"/>
                </a:solidFill>
                <a:ea typeface="Osaka" pitchFamily="1" charset="-128"/>
              </a:rPr>
              <a:pPr algn="r" fontAlgn="base">
                <a:spcBef>
                  <a:spcPct val="0"/>
                </a:spcBef>
                <a:spcAft>
                  <a:spcPct val="0"/>
                </a:spcAft>
              </a:pPr>
              <a:t>7/5/18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9" name="Text Placeholder 8"/>
          <p:cNvSpPr>
            <a:spLocks noGrp="1"/>
          </p:cNvSpPr>
          <p:nvPr>
            <p:ph type="body" sz="quarter" idx="18" hasCustomPrompt="1"/>
          </p:nvPr>
        </p:nvSpPr>
        <p:spPr>
          <a:xfrm>
            <a:off x="371475" y="1861456"/>
            <a:ext cx="5572126" cy="128016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3242808"/>
            <a:ext cx="5572126" cy="128016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4624161"/>
            <a:ext cx="5572126" cy="128016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FB6B105E-21BF-4886-A4F3-142D6B3B2D1C}"/>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0" name="Picture Placeholder 9">
            <a:extLst>
              <a:ext uri="{FF2B5EF4-FFF2-40B4-BE49-F238E27FC236}">
                <a16:creationId xmlns:a16="http://schemas.microsoft.com/office/drawing/2014/main" id="{9124275B-1008-4B2B-AB84-BAC87DC37F57}"/>
              </a:ext>
            </a:extLst>
          </p:cNvPr>
          <p:cNvSpPr>
            <a:spLocks noGrp="1"/>
          </p:cNvSpPr>
          <p:nvPr>
            <p:ph type="pic" sz="quarter" idx="21" hasCustomPrompt="1"/>
          </p:nvPr>
        </p:nvSpPr>
        <p:spPr>
          <a:xfrm>
            <a:off x="6022975" y="1862138"/>
            <a:ext cx="2832100" cy="4042183"/>
          </a:xfrm>
          <a:prstGeom prst="rect">
            <a:avLst/>
          </a:prstGeom>
          <a:blipFill>
            <a:blip r:embed="rId3"/>
            <a:stretch>
              <a:fillRect l="-29623" t="-14" r="639"/>
            </a:stretch>
          </a:blipFill>
        </p:spPr>
        <p:txBody>
          <a:bodyPr lIns="0" tIns="18288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2023807439"/>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row w/photo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0F05144-D549-764A-BC72-2369083EF94E}" type="datetime1">
              <a:rPr lang="en-US" smtClean="0">
                <a:solidFill>
                  <a:srgbClr val="000000"/>
                </a:solidFill>
                <a:ea typeface="Osaka" pitchFamily="1" charset="-128"/>
              </a:rPr>
              <a:pPr algn="r" fontAlgn="base">
                <a:spcBef>
                  <a:spcPct val="0"/>
                </a:spcBef>
                <a:spcAft>
                  <a:spcPct val="0"/>
                </a:spcAft>
              </a:pPr>
              <a:t>7/5/18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9" name="Text Placeholder 8"/>
          <p:cNvSpPr>
            <a:spLocks noGrp="1"/>
          </p:cNvSpPr>
          <p:nvPr>
            <p:ph type="body" sz="quarter" idx="18" hasCustomPrompt="1"/>
          </p:nvPr>
        </p:nvSpPr>
        <p:spPr>
          <a:xfrm>
            <a:off x="371475" y="1861457"/>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2889431"/>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3917405"/>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1" name="Text Placeholder 8"/>
          <p:cNvSpPr>
            <a:spLocks noGrp="1"/>
          </p:cNvSpPr>
          <p:nvPr>
            <p:ph type="body" sz="quarter" idx="22" hasCustomPrompt="1"/>
          </p:nvPr>
        </p:nvSpPr>
        <p:spPr>
          <a:xfrm>
            <a:off x="371475" y="4945380"/>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2DAC82A9-851F-41ED-8839-FC7966AE0DCD}"/>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5" name="Picture Placeholder 9">
            <a:extLst>
              <a:ext uri="{FF2B5EF4-FFF2-40B4-BE49-F238E27FC236}">
                <a16:creationId xmlns:a16="http://schemas.microsoft.com/office/drawing/2014/main" id="{7F3D4019-DCDF-4857-847C-9573F0C1B01A}"/>
              </a:ext>
            </a:extLst>
          </p:cNvPr>
          <p:cNvSpPr>
            <a:spLocks noGrp="1"/>
          </p:cNvSpPr>
          <p:nvPr>
            <p:ph type="pic" sz="quarter" idx="21" hasCustomPrompt="1"/>
          </p:nvPr>
        </p:nvSpPr>
        <p:spPr>
          <a:xfrm>
            <a:off x="6022975" y="1862138"/>
            <a:ext cx="2832100" cy="4042183"/>
          </a:xfrm>
          <a:prstGeom prst="rect">
            <a:avLst/>
          </a:prstGeo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30793655"/>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row w/photo | case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FA49EA86-E1B3-D840-96B4-2D75FC7D080D}" type="datetime1">
              <a:rPr lang="en-US" smtClean="0">
                <a:solidFill>
                  <a:srgbClr val="000000"/>
                </a:solidFill>
                <a:ea typeface="Osaka" pitchFamily="1" charset="-128"/>
              </a:rPr>
              <a:pPr algn="r" fontAlgn="base">
                <a:spcBef>
                  <a:spcPct val="0"/>
                </a:spcBef>
                <a:spcAft>
                  <a:spcPct val="0"/>
                </a:spcAft>
              </a:pPr>
              <a:t>7/5/18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9" name="Text Placeholder 8"/>
          <p:cNvSpPr>
            <a:spLocks noGrp="1"/>
          </p:cNvSpPr>
          <p:nvPr>
            <p:ph type="body" sz="quarter" idx="18" hasCustomPrompt="1"/>
          </p:nvPr>
        </p:nvSpPr>
        <p:spPr>
          <a:xfrm>
            <a:off x="371475" y="1861458"/>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5" name="Text Placeholder 8"/>
          <p:cNvSpPr>
            <a:spLocks noGrp="1"/>
          </p:cNvSpPr>
          <p:nvPr>
            <p:ph type="body" sz="quarter" idx="19" hasCustomPrompt="1"/>
          </p:nvPr>
        </p:nvSpPr>
        <p:spPr>
          <a:xfrm>
            <a:off x="371475" y="2696210"/>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6" name="Text Placeholder 8"/>
          <p:cNvSpPr>
            <a:spLocks noGrp="1"/>
          </p:cNvSpPr>
          <p:nvPr>
            <p:ph type="body" sz="quarter" idx="20" hasCustomPrompt="1"/>
          </p:nvPr>
        </p:nvSpPr>
        <p:spPr>
          <a:xfrm>
            <a:off x="371475" y="3530962"/>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1" name="Text Placeholder 8"/>
          <p:cNvSpPr>
            <a:spLocks noGrp="1"/>
          </p:cNvSpPr>
          <p:nvPr>
            <p:ph type="body" sz="quarter" idx="22" hasCustomPrompt="1"/>
          </p:nvPr>
        </p:nvSpPr>
        <p:spPr>
          <a:xfrm>
            <a:off x="371475" y="4365714"/>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3" name="Text Placeholder 8"/>
          <p:cNvSpPr>
            <a:spLocks noGrp="1"/>
          </p:cNvSpPr>
          <p:nvPr>
            <p:ph type="body" sz="quarter" idx="23" hasCustomPrompt="1"/>
          </p:nvPr>
        </p:nvSpPr>
        <p:spPr>
          <a:xfrm>
            <a:off x="371475" y="5200468"/>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4" name="Text Placeholder 7">
            <a:extLst>
              <a:ext uri="{FF2B5EF4-FFF2-40B4-BE49-F238E27FC236}">
                <a16:creationId xmlns:a16="http://schemas.microsoft.com/office/drawing/2014/main" id="{43BFB9B1-1EFA-44DF-8290-51EAEBD9BEA1}"/>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6" name="Picture Placeholder 9">
            <a:extLst>
              <a:ext uri="{FF2B5EF4-FFF2-40B4-BE49-F238E27FC236}">
                <a16:creationId xmlns:a16="http://schemas.microsoft.com/office/drawing/2014/main" id="{BCD7420F-31EF-411E-818F-128E1835AA9E}"/>
              </a:ext>
            </a:extLst>
          </p:cNvPr>
          <p:cNvSpPr>
            <a:spLocks noGrp="1"/>
          </p:cNvSpPr>
          <p:nvPr>
            <p:ph type="pic" sz="quarter" idx="21" hasCustomPrompt="1"/>
          </p:nvPr>
        </p:nvSpPr>
        <p:spPr>
          <a:xfrm>
            <a:off x="6022975" y="1862138"/>
            <a:ext cx="2832100" cy="4042183"/>
          </a:xfrm>
          <a:prstGeom prst="rect">
            <a:avLst/>
          </a:prstGeo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3874270336"/>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A4C22132-F380-0E4A-AAEB-72E7D47151BB}" type="datetime1">
              <a:rPr lang="en-US" smtClean="0">
                <a:solidFill>
                  <a:srgbClr val="000000"/>
                </a:solidFill>
                <a:ea typeface="Osaka" pitchFamily="1" charset="-128"/>
              </a:rPr>
              <a:pPr algn="r" fontAlgn="base">
                <a:spcBef>
                  <a:spcPct val="0"/>
                </a:spcBef>
                <a:spcAft>
                  <a:spcPct val="0"/>
                </a:spcAft>
              </a:pPr>
              <a:t>7/5/18</a:t>
            </a:fld>
            <a:endParaRPr lang="en-US" dirty="0">
              <a:solidFill>
                <a:srgbClr val="000000"/>
              </a:solidFill>
              <a:ea typeface="Osaka" pitchFamily="1" charset="-128"/>
            </a:endParaRPr>
          </a:p>
        </p:txBody>
      </p:sp>
      <p:sp>
        <p:nvSpPr>
          <p:cNvPr id="3" name="Footer Placeholder 2"/>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4" name="Slide Number Placeholder 3"/>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7" name="Text Placeholder 6"/>
          <p:cNvSpPr>
            <a:spLocks noGrp="1"/>
          </p:cNvSpPr>
          <p:nvPr>
            <p:ph type="body" sz="quarter" idx="13" hasCustomPrompt="1"/>
          </p:nvPr>
        </p:nvSpPr>
        <p:spPr>
          <a:xfrm>
            <a:off x="3384947" y="2975656"/>
            <a:ext cx="2374106" cy="609373"/>
          </a:xfrm>
          <a:prstGeom prst="rect">
            <a:avLst/>
          </a:prstGeom>
        </p:spPr>
        <p:txBody>
          <a:bodyPr anchor="ctr"/>
          <a:lstStyle>
            <a:lvl1pPr algn="ctr">
              <a:defRPr>
                <a:solidFill>
                  <a:schemeClr val="accent4"/>
                </a:solidFill>
              </a:defRPr>
            </a:lvl1pPr>
          </a:lstStyle>
          <a:p>
            <a:pPr lvl="0"/>
            <a:r>
              <a:rPr lang="en-US" dirty="0"/>
              <a:t>[blank]</a:t>
            </a:r>
          </a:p>
        </p:txBody>
      </p:sp>
      <p:pic>
        <p:nvPicPr>
          <p:cNvPr id="9" name="Picture 8">
            <a:extLst>
              <a:ext uri="{FF2B5EF4-FFF2-40B4-BE49-F238E27FC236}">
                <a16:creationId xmlns:a16="http://schemas.microsoft.com/office/drawing/2014/main" id="{DA2B1205-F6CA-461E-A799-04C4F035F70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267232109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DEF3B30-E9D0-844C-BEF2-CE4BEB628737}" type="datetime1">
              <a:rPr lang="en-US" smtClean="0"/>
              <a:t>7/5/18</a:t>
            </a:fld>
            <a:endParaRPr lang="en-US" dirty="0"/>
          </a:p>
        </p:txBody>
      </p:sp>
      <p:sp>
        <p:nvSpPr>
          <p:cNvPr id="5" name="Footer Placeholder 4"/>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6" name="Slide Number Placeholder 5"/>
          <p:cNvSpPr>
            <a:spLocks noGrp="1"/>
          </p:cNvSpPr>
          <p:nvPr>
            <p:ph type="sldNum" sz="quarter" idx="12"/>
          </p:nvPr>
        </p:nvSpPr>
        <p:spPr/>
        <p:txBody>
          <a:bodyPr/>
          <a:lstStyle/>
          <a:p>
            <a:fld id="{3310D8EA-3107-4873-B9AB-DD7D3E79053A}" type="slidenum">
              <a:rPr lang="en-US" smtClean="0"/>
              <a:t>‹#›</a:t>
            </a:fld>
            <a:endParaRPr lang="en-US" dirty="0"/>
          </a:p>
        </p:txBody>
      </p:sp>
    </p:spTree>
    <p:custDataLst>
      <p:tags r:id="rId1"/>
    </p:custDataLst>
    <p:extLst>
      <p:ext uri="{BB962C8B-B14F-4D97-AF65-F5344CB8AC3E}">
        <p14:creationId xmlns:p14="http://schemas.microsoft.com/office/powerpoint/2010/main" val="9157089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pic>
        <p:nvPicPr>
          <p:cNvPr id="9" name="Picture 8">
            <a:extLst>
              <a:ext uri="{FF2B5EF4-FFF2-40B4-BE49-F238E27FC236}">
                <a16:creationId xmlns:a16="http://schemas.microsoft.com/office/drawing/2014/main" id="{F0D61B4F-A22C-4FAB-B7F3-23701D72714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3676594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CA5DB066-2C57-4BDC-B3C4-D5AA4E54C31C}"/>
              </a:ext>
            </a:extLst>
          </p:cNvPr>
          <p:cNvSpPr/>
          <p:nvPr/>
        </p:nvSpPr>
        <p:spPr bwMode="gray">
          <a:xfrm>
            <a:off x="6000750" y="0"/>
            <a:ext cx="314325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60059ED8-1ABF-4D47-BAF7-C67D0BDC36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2446317198"/>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2" name="Rectangle 11">
            <a:extLst>
              <a:ext uri="{FF2B5EF4-FFF2-40B4-BE49-F238E27FC236}">
                <a16:creationId xmlns:a16="http://schemas.microsoft.com/office/drawing/2014/main" id="{D9B94BD7-F6CB-4633-B827-DCC8BE5FE864}"/>
              </a:ext>
            </a:extLst>
          </p:cNvPr>
          <p:cNvSpPr/>
          <p:nvPr/>
        </p:nvSpPr>
        <p:spPr bwMode="gray">
          <a:xfrm>
            <a:off x="6000750" y="0"/>
            <a:ext cx="314325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F0057337-C88C-4212-B107-A55E4CB49E0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4088083409"/>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23B694CC-B592-44F3-8181-C62CCD2755B7}"/>
              </a:ext>
            </a:extLst>
          </p:cNvPr>
          <p:cNvSpPr/>
          <p:nvPr/>
        </p:nvSpPr>
        <p:spPr bwMode="gray">
          <a:xfrm>
            <a:off x="6000750" y="0"/>
            <a:ext cx="314325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AB02EE5D-051C-45D5-9592-10BF4C2E1F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4288276215"/>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Section Header - Customize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5762" y="1104901"/>
            <a:ext cx="4033838" cy="28527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a:xfrm>
            <a:off x="385762" y="4122058"/>
            <a:ext cx="4033838"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0" name="Picture Placeholder 9">
            <a:extLst>
              <a:ext uri="{FF2B5EF4-FFF2-40B4-BE49-F238E27FC236}">
                <a16:creationId xmlns:a16="http://schemas.microsoft.com/office/drawing/2014/main" id="{8268283A-D91D-4D73-9EBF-3B34754D95C1}"/>
              </a:ext>
            </a:extLst>
          </p:cNvPr>
          <p:cNvSpPr>
            <a:spLocks noGrp="1"/>
          </p:cNvSpPr>
          <p:nvPr>
            <p:ph type="pic" sz="quarter" idx="10" hasCustomPrompt="1"/>
          </p:nvPr>
        </p:nvSpPr>
        <p:spPr>
          <a:xfrm>
            <a:off x="4600575" y="0"/>
            <a:ext cx="4733925" cy="6858000"/>
          </a:xfrm>
          <a:prstGeom prst="rect">
            <a:avLst/>
          </a:prstGeom>
          <a:blipFill>
            <a:blip r:embed="rId3"/>
            <a:stretch>
              <a:fillRect r="-17304"/>
            </a:stretch>
          </a:blipFill>
        </p:spPr>
        <p:txBody>
          <a:bodyPr tIns="548640" anchor="t" anchorCtr="0"/>
          <a:lstStyle>
            <a:lvl1pPr marL="0" marR="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lvl1pPr>
          </a:lstStyle>
          <a:p>
            <a:pPr marL="0" marR="0" lvl="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p>
        </p:txBody>
      </p:sp>
      <p:pic>
        <p:nvPicPr>
          <p:cNvPr id="7" name="Picture 6">
            <a:extLst>
              <a:ext uri="{FF2B5EF4-FFF2-40B4-BE49-F238E27FC236}">
                <a16:creationId xmlns:a16="http://schemas.microsoft.com/office/drawing/2014/main" id="{E6723066-572C-47D2-B034-A9F4718AC91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924210121"/>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272DD5A-027B-5049-9814-0E9AF1E2F97C}" type="datetime1">
              <a:rPr lang="en-US" smtClean="0">
                <a:solidFill>
                  <a:srgbClr val="000000"/>
                </a:solidFill>
                <a:ea typeface="Osaka" pitchFamily="1" charset="-128"/>
              </a:rPr>
              <a:pPr algn="r" fontAlgn="base">
                <a:spcBef>
                  <a:spcPct val="0"/>
                </a:spcBef>
                <a:spcAft>
                  <a:spcPct val="0"/>
                </a:spcAft>
              </a:pPr>
              <a:t>7/5/18</a:t>
            </a:fld>
            <a:endParaRPr lang="en-US" dirty="0">
              <a:solidFill>
                <a:srgbClr val="000000"/>
              </a:solidFill>
              <a:ea typeface="Osaka" pitchFamily="1" charset="-128"/>
            </a:endParaRPr>
          </a:p>
        </p:txBody>
      </p:sp>
      <p:sp>
        <p:nvSpPr>
          <p:cNvPr id="4" name="Slide Number Placeholder 3"/>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pic>
        <p:nvPicPr>
          <p:cNvPr id="8" name="Picture 7">
            <a:extLst>
              <a:ext uri="{FF2B5EF4-FFF2-40B4-BE49-F238E27FC236}">
                <a16:creationId xmlns:a16="http://schemas.microsoft.com/office/drawing/2014/main" id="{F9DA9624-F28A-458F-88EF-3F184856CFB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4102" y="2501312"/>
            <a:ext cx="4415796" cy="1855377"/>
          </a:xfrm>
          <a:prstGeom prst="rect">
            <a:avLst/>
          </a:prstGeom>
        </p:spPr>
      </p:pic>
    </p:spTree>
    <p:custDataLst>
      <p:tags r:id="rId1"/>
    </p:custDataLst>
    <p:extLst>
      <p:ext uri="{BB962C8B-B14F-4D97-AF65-F5344CB8AC3E}">
        <p14:creationId xmlns:p14="http://schemas.microsoft.com/office/powerpoint/2010/main" val="983403179"/>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3904343"/>
            <a:ext cx="5383666" cy="482887"/>
          </a:xfrm>
          <a:prstGeom prst="rect">
            <a:avLst/>
          </a:prstGeom>
        </p:spPr>
        <p:txBody>
          <a:bodyPr anchor="ctr"/>
          <a:lstStyle>
            <a:lvl1pPr>
              <a:defRPr sz="1600">
                <a:solidFill>
                  <a:schemeClr val="accent1"/>
                </a:solidFill>
              </a:defRPr>
            </a:lvl1pPr>
          </a:lstStyle>
          <a:p>
            <a:r>
              <a:rPr lang="en-US" dirty="0"/>
              <a:t>First Name Last Name</a:t>
            </a:r>
          </a:p>
        </p:txBody>
      </p:sp>
      <p:sp>
        <p:nvSpPr>
          <p:cNvPr id="3" name="Text Placeholder 2"/>
          <p:cNvSpPr>
            <a:spLocks noGrp="1"/>
          </p:cNvSpPr>
          <p:nvPr>
            <p:ph type="body" idx="1" hasCustomPrompt="1"/>
          </p:nvPr>
        </p:nvSpPr>
        <p:spPr bwMode="gray">
          <a:xfrm>
            <a:off x="385762" y="4403956"/>
            <a:ext cx="5383666" cy="484632"/>
          </a:xfrm>
          <a:prstGeom prst="rect">
            <a:avLst/>
          </a:prstGeo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Title</a:t>
            </a:r>
          </a:p>
        </p:txBody>
      </p:sp>
      <p:sp>
        <p:nvSpPr>
          <p:cNvPr id="9" name="Text Placeholder 2"/>
          <p:cNvSpPr>
            <a:spLocks noGrp="1"/>
          </p:cNvSpPr>
          <p:nvPr>
            <p:ph type="body" idx="10" hasCustomPrompt="1"/>
          </p:nvPr>
        </p:nvSpPr>
        <p:spPr bwMode="gray">
          <a:xfrm>
            <a:off x="385761" y="4899871"/>
            <a:ext cx="5383666" cy="484632"/>
          </a:xfrm>
          <a:prstGeom prst="rect">
            <a:avLst/>
          </a:prstGeo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Tel</a:t>
            </a:r>
            <a:r>
              <a:rPr lang="en-US"/>
              <a:t>: 123-456-7890</a:t>
            </a:r>
            <a:endParaRPr lang="en-US" dirty="0"/>
          </a:p>
        </p:txBody>
      </p:sp>
      <p:sp>
        <p:nvSpPr>
          <p:cNvPr id="23" name="Rectangle 22">
            <a:extLst>
              <a:ext uri="{FF2B5EF4-FFF2-40B4-BE49-F238E27FC236}">
                <a16:creationId xmlns:a16="http://schemas.microsoft.com/office/drawing/2014/main" id="{ECF35A84-66E1-4F72-848D-DB6EF4825F09}"/>
              </a:ext>
            </a:extLst>
          </p:cNvPr>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TextBox 9">
            <a:extLst>
              <a:ext uri="{FF2B5EF4-FFF2-40B4-BE49-F238E27FC236}">
                <a16:creationId xmlns:a16="http://schemas.microsoft.com/office/drawing/2014/main" id="{D6D6922A-983B-4BA1-9404-083625C6FFF9}"/>
              </a:ext>
            </a:extLst>
          </p:cNvPr>
          <p:cNvSpPr txBox="1"/>
          <p:nvPr userDrawn="1"/>
        </p:nvSpPr>
        <p:spPr bwMode="gray">
          <a:xfrm>
            <a:off x="371474" y="2535053"/>
            <a:ext cx="2026196" cy="984885"/>
          </a:xfrm>
          <a:prstGeom prst="rect">
            <a:avLst/>
          </a:prstGeom>
          <a:noFill/>
        </p:spPr>
        <p:txBody>
          <a:bodyPr wrap="square" lIns="0" tIns="0" rIns="0" bIns="0" rtlCol="0">
            <a:spAutoFit/>
          </a:bodyPr>
          <a:lstStyle/>
          <a:p>
            <a:pPr algn="r" fontAlgn="base">
              <a:spcBef>
                <a:spcPct val="0"/>
              </a:spcBef>
              <a:spcAft>
                <a:spcPct val="0"/>
              </a:spcAft>
            </a:pPr>
            <a:r>
              <a:rPr lang="en-US" sz="3200" dirty="0">
                <a:solidFill>
                  <a:srgbClr val="000000"/>
                </a:solidFill>
                <a:ea typeface="Osaka" pitchFamily="1" charset="-128"/>
              </a:rPr>
              <a:t>Thank you.</a:t>
            </a:r>
          </a:p>
        </p:txBody>
      </p:sp>
      <p:sp>
        <p:nvSpPr>
          <p:cNvPr id="11" name="TextBox 10">
            <a:extLst>
              <a:ext uri="{FF2B5EF4-FFF2-40B4-BE49-F238E27FC236}">
                <a16:creationId xmlns:a16="http://schemas.microsoft.com/office/drawing/2014/main" id="{30588031-B09C-4308-AD99-6FA427183E5B}"/>
              </a:ext>
            </a:extLst>
          </p:cNvPr>
          <p:cNvSpPr txBox="1"/>
          <p:nvPr userDrawn="1"/>
        </p:nvSpPr>
        <p:spPr bwMode="gray">
          <a:xfrm>
            <a:off x="385761" y="3134422"/>
            <a:ext cx="2292294" cy="307777"/>
          </a:xfrm>
          <a:prstGeom prst="rect">
            <a:avLst/>
          </a:prstGeom>
          <a:noFill/>
        </p:spPr>
        <p:txBody>
          <a:bodyPr wrap="none" lIns="0" tIns="0" rIns="0" bIns="0" rtlCol="0">
            <a:spAutoFit/>
          </a:bodyPr>
          <a:lstStyle/>
          <a:p>
            <a:pPr algn="r" fontAlgn="base">
              <a:spcBef>
                <a:spcPct val="0"/>
              </a:spcBef>
              <a:spcAft>
                <a:spcPct val="0"/>
              </a:spcAft>
            </a:pPr>
            <a:r>
              <a:rPr lang="en-US" sz="2000" dirty="0">
                <a:solidFill>
                  <a:srgbClr val="000000"/>
                </a:solidFill>
                <a:ea typeface="Osaka" pitchFamily="1" charset="-128"/>
              </a:rPr>
              <a:t>Contact information:</a:t>
            </a:r>
          </a:p>
        </p:txBody>
      </p:sp>
      <p:pic>
        <p:nvPicPr>
          <p:cNvPr id="12" name="Picture 11">
            <a:extLst>
              <a:ext uri="{FF2B5EF4-FFF2-40B4-BE49-F238E27FC236}">
                <a16:creationId xmlns:a16="http://schemas.microsoft.com/office/drawing/2014/main" id="{2490A336-58A6-4623-B17E-F3C92AE57B2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211901604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1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sz="half" idx="1" hasCustomPrompt="1"/>
          </p:nvPr>
        </p:nvSpPr>
        <p:spPr>
          <a:xfrm>
            <a:off x="371475" y="1825626"/>
            <a:ext cx="4143375"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629150" y="1825626"/>
            <a:ext cx="4245429"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7D0447F0-CC69-5347-9C2C-7BEDBA73FFFE}" type="datetime1">
              <a:rPr lang="en-US" smtClean="0"/>
              <a:t>7/5/18</a:t>
            </a:fld>
            <a:endParaRPr lang="en-US" dirty="0"/>
          </a:p>
        </p:txBody>
      </p:sp>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7">
            <a:extLst>
              <a:ext uri="{FF2B5EF4-FFF2-40B4-BE49-F238E27FC236}">
                <a16:creationId xmlns:a16="http://schemas.microsoft.com/office/drawing/2014/main" id="{09F3EB9D-9B44-418C-9B2E-D32A67A979CA}"/>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97654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subheads">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dirty="0"/>
          </a:p>
        </p:txBody>
      </p:sp>
      <p:sp>
        <p:nvSpPr>
          <p:cNvPr id="11" name="Title 3"/>
          <p:cNvSpPr>
            <a:spLocks noGrp="1"/>
          </p:cNvSpPr>
          <p:nvPr>
            <p:ph type="title" hasCustomPrompt="1"/>
          </p:nvPr>
        </p:nvSpPr>
        <p:spPr>
          <a:xfrm>
            <a:off x="371475" y="0"/>
            <a:ext cx="8486775" cy="1074058"/>
          </a:xfrm>
        </p:spPr>
        <p:txBody>
          <a:bodyPr/>
          <a:lstStyle>
            <a:lvl1pPr>
              <a:defRPr/>
            </a:lvl1pPr>
          </a:lstStyle>
          <a:p>
            <a:r>
              <a:rPr lang="en-US" dirty="0"/>
              <a:t>Activity Title</a:t>
            </a:r>
          </a:p>
        </p:txBody>
      </p:sp>
      <p:sp>
        <p:nvSpPr>
          <p:cNvPr id="12" name="Text Placeholder 1"/>
          <p:cNvSpPr>
            <a:spLocks noGrp="1"/>
          </p:cNvSpPr>
          <p:nvPr>
            <p:ph type="body" sz="quarter" idx="18" hasCustomPrompt="1"/>
          </p:nvPr>
        </p:nvSpPr>
        <p:spPr>
          <a:xfrm>
            <a:off x="372534" y="1371600"/>
            <a:ext cx="8500296" cy="4892040"/>
          </a:xfrm>
        </p:spPr>
        <p:txBody>
          <a:bodyPr/>
          <a:lstStyle/>
          <a:p>
            <a:pPr>
              <a:buNone/>
            </a:pPr>
            <a:r>
              <a:rPr lang="en-US" b="1" dirty="0">
                <a:solidFill>
                  <a:schemeClr val="accent1"/>
                </a:solidFill>
              </a:rPr>
              <a:t>Question:</a:t>
            </a:r>
            <a:r>
              <a:rPr lang="en-US" dirty="0"/>
              <a:t>  </a:t>
            </a:r>
            <a:endParaRPr lang="en-US" b="1" dirty="0">
              <a:solidFill>
                <a:srgbClr val="FF0000"/>
              </a:solidFill>
            </a:endParaRPr>
          </a:p>
          <a:p>
            <a:pPr>
              <a:buNone/>
            </a:pPr>
            <a:endParaRPr lang="en-US" dirty="0"/>
          </a:p>
          <a:p>
            <a:endParaRPr lang="en-US" dirty="0"/>
          </a:p>
        </p:txBody>
      </p:sp>
    </p:spTree>
    <p:custDataLst>
      <p:tags r:id="rId1"/>
    </p:custDataLst>
    <p:extLst>
      <p:ext uri="{BB962C8B-B14F-4D97-AF65-F5344CB8AC3E}">
        <p14:creationId xmlns:p14="http://schemas.microsoft.com/office/powerpoint/2010/main" val="1008547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A8FF5258-962B-314A-8144-01713EA42D4B}" type="datetime1">
              <a:rPr lang="en-US" smtClean="0"/>
              <a:t>7/5/18</a:t>
            </a:fld>
            <a:endParaRPr lang="en-US" dirty="0"/>
          </a:p>
        </p:txBody>
      </p:sp>
      <p:sp>
        <p:nvSpPr>
          <p:cNvPr id="5" name="Slide Number Placeholder 4"/>
          <p:cNvSpPr>
            <a:spLocks noGrp="1"/>
          </p:cNvSpPr>
          <p:nvPr>
            <p:ph type="sldNum" sz="quarter" idx="12"/>
          </p:nvPr>
        </p:nvSpPr>
        <p:spPr>
          <a:xfrm>
            <a:off x="8415337" y="6486983"/>
            <a:ext cx="459242" cy="365125"/>
          </a:xfrm>
        </p:spPr>
        <p:txBody>
          <a:bodyPr/>
          <a:lstStyle/>
          <a:p>
            <a:fld id="{3310D8EA-3107-4873-B9AB-DD7D3E79053A}" type="slidenum">
              <a:rPr lang="en-US" smtClean="0"/>
              <a:t>‹#›</a:t>
            </a:fld>
            <a:endParaRPr lang="en-US" dirty="0"/>
          </a:p>
        </p:txBody>
      </p:sp>
      <p:sp>
        <p:nvSpPr>
          <p:cNvPr id="6" name="Footer Placeholder 3">
            <a:extLst>
              <a:ext uri="{FF2B5EF4-FFF2-40B4-BE49-F238E27FC236}">
                <a16:creationId xmlns:a16="http://schemas.microsoft.com/office/drawing/2014/main" id="{070606B5-5043-498C-87F8-8BBBE2437AD8}"/>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endParaRPr lang="en-US" dirty="0"/>
          </a:p>
        </p:txBody>
      </p:sp>
    </p:spTree>
    <p:custDataLst>
      <p:tags r:id="rId1"/>
    </p:custDataLst>
    <p:extLst>
      <p:ext uri="{BB962C8B-B14F-4D97-AF65-F5344CB8AC3E}">
        <p14:creationId xmlns:p14="http://schemas.microsoft.com/office/powerpoint/2010/main" val="3125389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727E08C2-2240-0640-AF9B-ECF7893AC155}" type="datetime1">
              <a:rPr lang="en-US" smtClean="0"/>
              <a:t>7/5/18</a:t>
            </a:fld>
            <a:endParaRPr lang="en-US" dirty="0"/>
          </a:p>
        </p:txBody>
      </p:sp>
      <p:sp>
        <p:nvSpPr>
          <p:cNvPr id="4" name="Footer Placeholder 3"/>
          <p:cNvSpPr>
            <a:spLocks noGrp="1"/>
          </p:cNvSpPr>
          <p:nvPr>
            <p:ph type="ftr" sz="quarter" idx="11"/>
          </p:nvPr>
        </p:nvSpPr>
        <p:spPr/>
        <p:txBody>
          <a:bodyPr/>
          <a:lstStyle/>
          <a:p>
            <a:r>
              <a:rPr lang="en-US" dirty="0"/>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Tree>
    <p:custDataLst>
      <p:tags r:id="rId1"/>
    </p:custDataLst>
    <p:extLst>
      <p:ext uri="{BB962C8B-B14F-4D97-AF65-F5344CB8AC3E}">
        <p14:creationId xmlns:p14="http://schemas.microsoft.com/office/powerpoint/2010/main" val="3468654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ags" Target="../tags/tag2.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tags" Target="../tags/tag36.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theme" Target="../theme/theme2.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B70EC13-D34A-4B4D-9F6C-7DF008E49813}"/>
              </a:ext>
            </a:extLst>
          </p:cNvPr>
          <p:cNvPicPr>
            <a:picLocks noChangeAspect="1"/>
          </p:cNvPicPr>
          <p:nvPr userDrawn="1"/>
        </p:nvPicPr>
        <p:blipFill rotWithShape="1">
          <a:blip r:embed="rId36"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
        <p:nvSpPr>
          <p:cNvPr id="2" name="Title Placeholder 1"/>
          <p:cNvSpPr>
            <a:spLocks noGrp="1"/>
          </p:cNvSpPr>
          <p:nvPr>
            <p:ph type="title"/>
          </p:nvPr>
        </p:nvSpPr>
        <p:spPr bwMode="gray">
          <a:xfrm>
            <a:off x="371475" y="0"/>
            <a:ext cx="8486775" cy="1074058"/>
          </a:xfrm>
          <a:prstGeom prst="rect">
            <a:avLst/>
          </a:prstGeom>
        </p:spPr>
        <p:txBody>
          <a:bodyPr vert="horz" lIns="0" tIns="0" rIns="0" bIns="0" rtlCol="0" anchor="b">
            <a:noAutofit/>
          </a:bodyPr>
          <a:lstStyle/>
          <a:p>
            <a:r>
              <a:rPr lang="en-US" dirty="0"/>
              <a:t>Click to edit Master title style</a:t>
            </a:r>
          </a:p>
        </p:txBody>
      </p:sp>
      <p:sp>
        <p:nvSpPr>
          <p:cNvPr id="3" name="Text Placeholder 2"/>
          <p:cNvSpPr>
            <a:spLocks noGrp="1"/>
          </p:cNvSpPr>
          <p:nvPr>
            <p:ph type="body" idx="1"/>
          </p:nvPr>
        </p:nvSpPr>
        <p:spPr bwMode="gray">
          <a:xfrm>
            <a:off x="371475" y="1825625"/>
            <a:ext cx="8486775" cy="4074432"/>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Date Placeholder 3"/>
          <p:cNvSpPr>
            <a:spLocks noGrp="1"/>
          </p:cNvSpPr>
          <p:nvPr>
            <p:ph type="dt" sz="half" idx="2"/>
          </p:nvPr>
        </p:nvSpPr>
        <p:spPr bwMode="gray">
          <a:xfrm>
            <a:off x="285750" y="7386866"/>
            <a:ext cx="2057400" cy="365125"/>
          </a:xfrm>
          <a:prstGeom prst="rect">
            <a:avLst/>
          </a:prstGeom>
        </p:spPr>
        <p:txBody>
          <a:bodyPr vert="horz" lIns="0" tIns="0" rIns="0" bIns="0" rtlCol="0" anchor="ctr"/>
          <a:lstStyle>
            <a:lvl1pPr algn="l">
              <a:defRPr sz="900">
                <a:solidFill>
                  <a:schemeClr val="tx1">
                    <a:tint val="75000"/>
                  </a:schemeClr>
                </a:solidFill>
              </a:defRPr>
            </a:lvl1pPr>
          </a:lstStyle>
          <a:p>
            <a:fld id="{37E27CB2-375A-6245-9001-5A03665D4C85}" type="datetime1">
              <a:rPr lang="en-US" smtClean="0"/>
              <a:t>7/5/18</a:t>
            </a:fld>
            <a:endParaRPr lang="en-US" dirty="0"/>
          </a:p>
        </p:txBody>
      </p:sp>
      <p:sp>
        <p:nvSpPr>
          <p:cNvPr id="5" name="Footer Placeholder 4"/>
          <p:cNvSpPr>
            <a:spLocks noGrp="1"/>
          </p:cNvSpPr>
          <p:nvPr>
            <p:ph type="ftr" sz="quarter" idx="3"/>
          </p:nvPr>
        </p:nvSpPr>
        <p:spPr bwMode="gray">
          <a:xfrm>
            <a:off x="3100388" y="6486983"/>
            <a:ext cx="5314950" cy="365125"/>
          </a:xfrm>
          <a:prstGeom prst="rect">
            <a:avLst/>
          </a:prstGeom>
        </p:spPr>
        <p:txBody>
          <a:bodyPr vert="horz" lIns="0" tIns="0" rIns="0" bIns="0" rtlCol="0" anchor="ctr"/>
          <a:lstStyle>
            <a:lvl1pPr algn="ctr">
              <a:defRPr sz="800">
                <a:solidFill>
                  <a:schemeClr val="tx1">
                    <a:tint val="75000"/>
                  </a:schemeClr>
                </a:solidFill>
              </a:defRPr>
            </a:lvl1pPr>
          </a:lstStyle>
          <a:p>
            <a:r>
              <a:rPr lang="en-US" dirty="0"/>
              <a:t>Confidential property of Optum. Do not distribute or reproduce without express permission from Optum.</a:t>
            </a:r>
          </a:p>
        </p:txBody>
      </p:sp>
      <p:sp>
        <p:nvSpPr>
          <p:cNvPr id="6" name="Slide Number Placeholder 5"/>
          <p:cNvSpPr>
            <a:spLocks noGrp="1"/>
          </p:cNvSpPr>
          <p:nvPr>
            <p:ph type="sldNum" sz="quarter" idx="4"/>
          </p:nvPr>
        </p:nvSpPr>
        <p:spPr bwMode="gray">
          <a:xfrm>
            <a:off x="8448675" y="6486983"/>
            <a:ext cx="406854" cy="365125"/>
          </a:xfrm>
          <a:prstGeom prst="rect">
            <a:avLst/>
          </a:prstGeom>
        </p:spPr>
        <p:txBody>
          <a:bodyPr vert="horz" lIns="0" tIns="0" rIns="0" bIns="0" rtlCol="0" anchor="ctr"/>
          <a:lstStyle>
            <a:lvl1pPr algn="r">
              <a:defRPr sz="900">
                <a:solidFill>
                  <a:schemeClr val="tx1">
                    <a:tint val="75000"/>
                  </a:schemeClr>
                </a:solidFill>
              </a:defRPr>
            </a:lvl1pPr>
          </a:lstStyle>
          <a:p>
            <a:fld id="{3310D8EA-3107-4873-B9AB-DD7D3E79053A}" type="slidenum">
              <a:rPr lang="en-US" smtClean="0"/>
              <a:t>‹#›</a:t>
            </a:fld>
            <a:endParaRPr lang="en-US" dirty="0"/>
          </a:p>
        </p:txBody>
      </p:sp>
      <p:cxnSp>
        <p:nvCxnSpPr>
          <p:cNvPr id="8" name="Straight Connector 7"/>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DB2CE75-020D-45A1-B141-8BC43E0F6356}"/>
              </a:ext>
            </a:extLst>
          </p:cNvPr>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E70631-2200-435E-8B78-C15380687CB2}"/>
              </a:ext>
            </a:extLst>
          </p:cNvPr>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EFBD12F-70CE-4189-B019-73D6EAD2C6EA}"/>
              </a:ext>
            </a:extLst>
          </p:cNvPr>
          <p:cNvCxnSpPr>
            <a:cxnSpLocks/>
          </p:cNvCxnSpPr>
          <p:nvPr userDrawn="1"/>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custDataLst>
      <p:tags r:id="rId35"/>
    </p:custDataLst>
    <p:extLst>
      <p:ext uri="{BB962C8B-B14F-4D97-AF65-F5344CB8AC3E}">
        <p14:creationId xmlns:p14="http://schemas.microsoft.com/office/powerpoint/2010/main" val="3593203738"/>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 id="2147483872" r:id="rId27"/>
    <p:sldLayoutId id="2147483873" r:id="rId28"/>
    <p:sldLayoutId id="2147483874" r:id="rId29"/>
    <p:sldLayoutId id="2147483875" r:id="rId30"/>
    <p:sldLayoutId id="2147483876" r:id="rId31"/>
    <p:sldLayoutId id="2147483877" r:id="rId32"/>
    <p:sldLayoutId id="2147483878" r:id="rId33"/>
  </p:sldLayoutIdLst>
  <p:hf hdr="0" dt="0"/>
  <p:txStyles>
    <p:titleStyle>
      <a:lvl1pPr algn="l" defTabSz="685800" rtl="0" eaLnBrk="1" latinLnBrk="0" hangingPunct="1">
        <a:lnSpc>
          <a:spcPct val="90000"/>
        </a:lnSpc>
        <a:spcBef>
          <a:spcPct val="0"/>
        </a:spcBef>
        <a:buNone/>
        <a:defRPr sz="2400" kern="1200">
          <a:solidFill>
            <a:srgbClr val="55565A"/>
          </a:solidFill>
          <a:latin typeface="+mj-lt"/>
          <a:ea typeface="+mj-ea"/>
          <a:cs typeface="+mj-cs"/>
        </a:defRPr>
      </a:lvl1pPr>
    </p:titleStyle>
    <p:body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72" pos="2862" userDrawn="1">
          <p15:clr>
            <a:srgbClr val="FDE53C"/>
          </p15:clr>
        </p15:guide>
        <p15:guide id="73" orient="horz" pos="3720" userDrawn="1">
          <p15:clr>
            <a:srgbClr val="F26B43"/>
          </p15:clr>
        </p15:guide>
        <p15:guide id="74" userDrawn="1">
          <p15:clr>
            <a:srgbClr val="F26B43"/>
          </p15:clr>
        </p15:guide>
        <p15:guide id="75" pos="5580" userDrawn="1">
          <p15:clr>
            <a:srgbClr val="F26B43"/>
          </p15:clr>
        </p15:guide>
        <p15:guide id="76" pos="192" userDrawn="1">
          <p15:clr>
            <a:srgbClr val="F26B43"/>
          </p15:clr>
        </p15:guide>
        <p15:guide id="77" orient="horz" pos="4080" userDrawn="1">
          <p15:clr>
            <a:srgbClr val="F26B43"/>
          </p15:clr>
        </p15:guide>
        <p15:guide id="78" pos="234" userDrawn="1">
          <p15:clr>
            <a:srgbClr val="F26B43"/>
          </p15:clr>
        </p15:guide>
        <p15:guide id="79" orient="horz" pos="240" userDrawn="1">
          <p15:clr>
            <a:srgbClr val="F26B43"/>
          </p15:clr>
        </p15:guide>
        <p15:guide id="80" orient="horz" pos="360" userDrawn="1">
          <p15:clr>
            <a:srgbClr val="F26B43"/>
          </p15:clr>
        </p15:guide>
        <p15:guide id="81" orient="horz" pos="696" userDrawn="1">
          <p15:clr>
            <a:srgbClr val="F26B43"/>
          </p15:clr>
        </p15:guide>
        <p15:guide id="82" orient="horz" pos="2472" userDrawn="1">
          <p15:clr>
            <a:srgbClr val="F26B43"/>
          </p15:clr>
        </p15:guide>
        <p15:guide id="83" orient="horz" pos="4224" userDrawn="1">
          <p15:clr>
            <a:srgbClr val="F26B43"/>
          </p15:clr>
        </p15:guide>
        <p15:guide id="84" pos="5544" userDrawn="1">
          <p15:clr>
            <a:srgbClr val="F26B43"/>
          </p15:clr>
        </p15:guide>
        <p15:guide id="85" pos="2898" userDrawn="1">
          <p15:clr>
            <a:srgbClr val="FDE53C"/>
          </p15:clr>
        </p15:guide>
        <p15:guide id="86" pos="2016" userDrawn="1">
          <p15:clr>
            <a:srgbClr val="F26B43"/>
          </p15:clr>
        </p15:guide>
        <p15:guide id="87" pos="3744" userDrawn="1">
          <p15:clr>
            <a:srgbClr val="F26B43"/>
          </p15:clr>
        </p15:guide>
        <p15:guide id="88" pos="1980" userDrawn="1">
          <p15:clr>
            <a:srgbClr val="F26B43"/>
          </p15:clr>
        </p15:guide>
        <p15:guide id="89" pos="3780" userDrawn="1">
          <p15:clr>
            <a:srgbClr val="F26B43"/>
          </p15:clr>
        </p15:guide>
        <p15:guide id="90" orient="horz" pos="2424" userDrawn="1">
          <p15:clr>
            <a:srgbClr val="F26B43"/>
          </p15:clr>
        </p15:guide>
        <p15:guide id="91" orient="horz" pos="11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ustDataLst>
      <p:tags r:id="rId25"/>
    </p:custDataLst>
    <p:extLst>
      <p:ext uri="{BB962C8B-B14F-4D97-AF65-F5344CB8AC3E}">
        <p14:creationId xmlns:p14="http://schemas.microsoft.com/office/powerpoint/2010/main" val="722186019"/>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 id="2147483905" r:id="rId16"/>
    <p:sldLayoutId id="2147483906" r:id="rId17"/>
    <p:sldLayoutId id="2147483907" r:id="rId18"/>
    <p:sldLayoutId id="2147483908" r:id="rId19"/>
    <p:sldLayoutId id="2147483909" r:id="rId20"/>
    <p:sldLayoutId id="2147483910" r:id="rId21"/>
    <p:sldLayoutId id="2147483911" r:id="rId22"/>
    <p:sldLayoutId id="2147483912" r:id="rId23"/>
  </p:sldLayoutIdLst>
  <p:transition/>
  <p:txStyles>
    <p:titleStyle>
      <a:lvl1pPr algn="r" defTabSz="455613" rtl="0" eaLnBrk="1" fontAlgn="base" hangingPunct="1">
        <a:spcBef>
          <a:spcPct val="0"/>
        </a:spcBef>
        <a:spcAft>
          <a:spcPct val="0"/>
        </a:spcAft>
        <a:defRPr sz="3200" b="1" kern="1200">
          <a:solidFill>
            <a:schemeClr val="bg1"/>
          </a:solidFill>
          <a:latin typeface="Arial Bold"/>
          <a:ea typeface="ＭＳ Ｐゴシック" pitchFamily="-65" charset="-128"/>
          <a:cs typeface="Arial Bold"/>
        </a:defRPr>
      </a:lvl1pPr>
      <a:lvl2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2pPr>
      <a:lvl3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3pPr>
      <a:lvl4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4pPr>
      <a:lvl5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5pPr>
      <a:lvl6pPr marL="4572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6pPr>
      <a:lvl7pPr marL="9144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7pPr>
      <a:lvl8pPr marL="13716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8pPr>
      <a:lvl9pPr marL="18288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9pPr>
    </p:titleStyle>
    <p:bodyStyle>
      <a:lvl1pPr algn="l" defTabSz="455613" rtl="0" eaLnBrk="1" fontAlgn="base" hangingPunct="1">
        <a:spcBef>
          <a:spcPts val="2000"/>
        </a:spcBef>
        <a:spcAft>
          <a:spcPct val="0"/>
        </a:spcAft>
        <a:buFont typeface="Arial" pitchFamily="34" charset="0"/>
        <a:defRPr sz="2200" b="1" kern="1200" cap="all">
          <a:solidFill>
            <a:schemeClr val="accent1"/>
          </a:solidFill>
          <a:latin typeface="Arial Bold"/>
          <a:ea typeface="ＭＳ Ｐゴシック" pitchFamily="-65" charset="-128"/>
          <a:cs typeface="Arial Bold"/>
        </a:defRPr>
      </a:lvl1pPr>
      <a:lvl2pPr marL="284163" indent="-284163" algn="l" defTabSz="455613" rtl="0" eaLnBrk="1" fontAlgn="base" hangingPunct="1">
        <a:spcBef>
          <a:spcPct val="20000"/>
        </a:spcBef>
        <a:spcAft>
          <a:spcPct val="0"/>
        </a:spcAft>
        <a:buClr>
          <a:srgbClr val="002D46"/>
        </a:buClr>
        <a:buSzPct val="103000"/>
        <a:buFont typeface="Arial Black" pitchFamily="34" charset="0"/>
        <a:defRPr sz="2000" kern="1200">
          <a:solidFill>
            <a:schemeClr val="accent2"/>
          </a:solidFill>
          <a:latin typeface="+mn-lt"/>
          <a:ea typeface="ＭＳ Ｐゴシック" pitchFamily="-65" charset="-128"/>
          <a:cs typeface="ＭＳ Ｐゴシック"/>
        </a:defRPr>
      </a:lvl2pPr>
      <a:lvl3pPr marL="455613" indent="-227013" algn="l" defTabSz="455613" rtl="0" eaLnBrk="1" fontAlgn="base" hangingPunct="1">
        <a:spcBef>
          <a:spcPts val="800"/>
        </a:spcBef>
        <a:spcAft>
          <a:spcPts val="800"/>
        </a:spcAft>
        <a:buClr>
          <a:srgbClr val="002D46"/>
        </a:buClr>
        <a:buSzPct val="103000"/>
        <a:buFont typeface="Arial Black" pitchFamily="34" charset="0"/>
        <a:buChar char="›"/>
        <a:defRPr kern="1200">
          <a:solidFill>
            <a:schemeClr val="accent2"/>
          </a:solidFill>
          <a:latin typeface="+mn-lt"/>
          <a:ea typeface="ＭＳ Ｐゴシック" pitchFamily="-65" charset="-128"/>
          <a:cs typeface="ＭＳ Ｐゴシック"/>
        </a:defRPr>
      </a:lvl3pPr>
      <a:lvl4pPr marL="798513" indent="-227013" algn="l" defTabSz="455613" rtl="0" eaLnBrk="1" fontAlgn="base" hangingPunct="1">
        <a:spcBef>
          <a:spcPct val="0"/>
        </a:spcBef>
        <a:spcAft>
          <a:spcPts val="300"/>
        </a:spcAft>
        <a:buClr>
          <a:srgbClr val="002D46"/>
        </a:buClr>
        <a:buFont typeface="Arial Black" pitchFamily="34" charset="0"/>
        <a:buChar char="›"/>
        <a:defRPr sz="1600" kern="1200">
          <a:solidFill>
            <a:schemeClr val="accent2"/>
          </a:solidFill>
          <a:latin typeface="+mn-lt"/>
          <a:ea typeface="ＭＳ Ｐゴシック" pitchFamily="-65" charset="-128"/>
          <a:cs typeface="ＭＳ Ｐゴシック"/>
        </a:defRPr>
      </a:lvl4pPr>
      <a:lvl5pPr marL="1141413" indent="-227013" algn="l" defTabSz="455613" rtl="0" eaLnBrk="1" fontAlgn="base" hangingPunct="1">
        <a:spcBef>
          <a:spcPct val="20000"/>
        </a:spcBef>
        <a:spcAft>
          <a:spcPts val="300"/>
        </a:spcAft>
        <a:buClr>
          <a:srgbClr val="002D46"/>
        </a:buClr>
        <a:buFont typeface="Arial Black" pitchFamily="34" charset="0"/>
        <a:buChar char="›"/>
        <a:defRPr sz="1400" kern="1200">
          <a:solidFill>
            <a:schemeClr val="accent2"/>
          </a:solidFill>
          <a:latin typeface="+mn-lt"/>
          <a:ea typeface="ＭＳ Ｐゴシック" pitchFamily="-65" charset="-128"/>
          <a:cs typeface="ＭＳ Ｐゴシック"/>
        </a:defRPr>
      </a:lvl5pPr>
      <a:lvl6pPr marL="2514306" indent="-228573" algn="l" defTabSz="457146" rtl="0" eaLnBrk="1" latinLnBrk="0" hangingPunct="1">
        <a:spcBef>
          <a:spcPct val="20000"/>
        </a:spcBef>
        <a:buFont typeface="Arial"/>
        <a:buChar char="•"/>
        <a:defRPr sz="2000" kern="1200">
          <a:solidFill>
            <a:schemeClr val="tx1"/>
          </a:solidFill>
          <a:latin typeface="+mn-lt"/>
          <a:ea typeface="+mn-ea"/>
          <a:cs typeface="+mn-cs"/>
        </a:defRPr>
      </a:lvl6pPr>
      <a:lvl7pPr marL="2971453" indent="-228573" algn="l" defTabSz="457146" rtl="0" eaLnBrk="1" latinLnBrk="0" hangingPunct="1">
        <a:spcBef>
          <a:spcPct val="20000"/>
        </a:spcBef>
        <a:buFont typeface="Arial"/>
        <a:buChar char="•"/>
        <a:defRPr sz="2000" kern="1200">
          <a:solidFill>
            <a:schemeClr val="tx1"/>
          </a:solidFill>
          <a:latin typeface="+mn-lt"/>
          <a:ea typeface="+mn-ea"/>
          <a:cs typeface="+mn-cs"/>
        </a:defRPr>
      </a:lvl7pPr>
      <a:lvl8pPr marL="3428599" indent="-228573" algn="l" defTabSz="457146" rtl="0" eaLnBrk="1" latinLnBrk="0" hangingPunct="1">
        <a:spcBef>
          <a:spcPct val="20000"/>
        </a:spcBef>
        <a:buFont typeface="Arial"/>
        <a:buChar char="•"/>
        <a:defRPr sz="2000" kern="1200">
          <a:solidFill>
            <a:schemeClr val="tx1"/>
          </a:solidFill>
          <a:latin typeface="+mn-lt"/>
          <a:ea typeface="+mn-ea"/>
          <a:cs typeface="+mn-cs"/>
        </a:defRPr>
      </a:lvl8pPr>
      <a:lvl9pPr marL="3885746" indent="-228573" algn="l" defTabSz="457146"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46" rtl="0" eaLnBrk="1" latinLnBrk="0" hangingPunct="1">
        <a:defRPr sz="1800" kern="1200">
          <a:solidFill>
            <a:schemeClr val="tx1"/>
          </a:solidFill>
          <a:latin typeface="+mn-lt"/>
          <a:ea typeface="+mn-ea"/>
          <a:cs typeface="+mn-cs"/>
        </a:defRPr>
      </a:lvl1pPr>
      <a:lvl2pPr marL="457146" algn="l" defTabSz="457146" rtl="0" eaLnBrk="1" latinLnBrk="0" hangingPunct="1">
        <a:defRPr sz="1800" kern="1200">
          <a:solidFill>
            <a:schemeClr val="tx1"/>
          </a:solidFill>
          <a:latin typeface="+mn-lt"/>
          <a:ea typeface="+mn-ea"/>
          <a:cs typeface="+mn-cs"/>
        </a:defRPr>
      </a:lvl2pPr>
      <a:lvl3pPr marL="914293" algn="l" defTabSz="457146" rtl="0" eaLnBrk="1" latinLnBrk="0" hangingPunct="1">
        <a:defRPr sz="1800" kern="1200">
          <a:solidFill>
            <a:schemeClr val="tx1"/>
          </a:solidFill>
          <a:latin typeface="+mn-lt"/>
          <a:ea typeface="+mn-ea"/>
          <a:cs typeface="+mn-cs"/>
        </a:defRPr>
      </a:lvl3pPr>
      <a:lvl4pPr marL="1371440" algn="l" defTabSz="457146" rtl="0" eaLnBrk="1" latinLnBrk="0" hangingPunct="1">
        <a:defRPr sz="1800" kern="1200">
          <a:solidFill>
            <a:schemeClr val="tx1"/>
          </a:solidFill>
          <a:latin typeface="+mn-lt"/>
          <a:ea typeface="+mn-ea"/>
          <a:cs typeface="+mn-cs"/>
        </a:defRPr>
      </a:lvl4pPr>
      <a:lvl5pPr marL="1828586" algn="l" defTabSz="457146" rtl="0" eaLnBrk="1" latinLnBrk="0" hangingPunct="1">
        <a:defRPr sz="1800" kern="1200">
          <a:solidFill>
            <a:schemeClr val="tx1"/>
          </a:solidFill>
          <a:latin typeface="+mn-lt"/>
          <a:ea typeface="+mn-ea"/>
          <a:cs typeface="+mn-cs"/>
        </a:defRPr>
      </a:lvl5pPr>
      <a:lvl6pPr marL="2285733" algn="l" defTabSz="457146" rtl="0" eaLnBrk="1" latinLnBrk="0" hangingPunct="1">
        <a:defRPr sz="1800" kern="1200">
          <a:solidFill>
            <a:schemeClr val="tx1"/>
          </a:solidFill>
          <a:latin typeface="+mn-lt"/>
          <a:ea typeface="+mn-ea"/>
          <a:cs typeface="+mn-cs"/>
        </a:defRPr>
      </a:lvl6pPr>
      <a:lvl7pPr marL="2742879" algn="l" defTabSz="457146" rtl="0" eaLnBrk="1" latinLnBrk="0" hangingPunct="1">
        <a:defRPr sz="1800" kern="1200">
          <a:solidFill>
            <a:schemeClr val="tx1"/>
          </a:solidFill>
          <a:latin typeface="+mn-lt"/>
          <a:ea typeface="+mn-ea"/>
          <a:cs typeface="+mn-cs"/>
        </a:defRPr>
      </a:lvl7pPr>
      <a:lvl8pPr marL="3200026" algn="l" defTabSz="457146" rtl="0" eaLnBrk="1" latinLnBrk="0" hangingPunct="1">
        <a:defRPr sz="1800" kern="1200">
          <a:solidFill>
            <a:schemeClr val="tx1"/>
          </a:solidFill>
          <a:latin typeface="+mn-lt"/>
          <a:ea typeface="+mn-ea"/>
          <a:cs typeface="+mn-cs"/>
        </a:defRPr>
      </a:lvl8pPr>
      <a:lvl9pPr marL="3657172" algn="l" defTabSz="45714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sz="3200"/>
            </a:pPr>
            <a:r>
              <a:t>API</a:t>
            </a:r>
          </a:p>
        </p:txBody>
      </p:sp>
      <p:sp>
        <p:nvSpPr>
          <p:cNvPr id="3" name="Subtitle 2"/>
          <p:cNvSpPr>
            <a:spLocks noGrp="1"/>
          </p:cNvSpPr>
          <p:nvPr>
            <p:ph type="subTitle" idx="1"/>
          </p:nvPr>
        </p:nvSpPr>
        <p:spPr/>
        <p:txBody>
          <a:bodyPr/>
          <a:lstStyle/>
          <a:p>
            <a:endParaRPr/>
          </a:p>
        </p:txBody>
      </p:sp>
      <p:sp>
        <p:nvSpPr>
          <p:cNvPr id="4" name="Text Placeholder 3"/>
          <p:cNvSpPr>
            <a:spLocks noGrp="1"/>
          </p:cNvSpPr>
          <p:nvPr>
            <p:ph type="body" sz="quarter" idx="13"/>
          </p:nvPr>
        </p:nvSpPr>
        <p:spPr/>
        <p:txBody>
          <a:bodyPr/>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Web Services</a:t>
            </a:r>
          </a:p>
        </p:txBody>
      </p:sp>
      <p:sp>
        <p:nvSpPr>
          <p:cNvPr id="3" name="Content Placeholder 2"/>
          <p:cNvSpPr>
            <a:spLocks noGrp="1"/>
          </p:cNvSpPr>
          <p:nvPr>
            <p:ph idx="1"/>
          </p:nvPr>
        </p:nvSpPr>
        <p:spPr/>
        <p:txBody>
          <a:bodyPr/>
          <a:lstStyle/>
          <a:p>
            <a:r>
              <a:t> Web technologies like HTTP, HTML, XML use for APIs</a:t>
            </a:r>
          </a:p>
          <a:p>
            <a:pPr lvl="1"/>
            <a:r>
              <a:t> Open Standards, Cross Platform</a:t>
            </a:r>
          </a:p>
          <a:p>
            <a:r>
              <a:t> Implement RPC and Object Remoting via HTTP/WWW.</a:t>
            </a:r>
          </a:p>
          <a:p>
            <a:r>
              <a:t> Service-Oriented Architecture</a:t>
            </a:r>
          </a:p>
          <a:p>
            <a:pPr lvl="1"/>
            <a:r>
              <a:t> Sees distributed application as services</a:t>
            </a:r>
          </a:p>
          <a:p>
            <a:pPr lvl="1"/>
            <a:r>
              <a:t> Communicate via XML (SOAP)</a:t>
            </a:r>
          </a:p>
          <a:p>
            <a:pPr lvl="1"/>
            <a:r>
              <a:t> XML-based IDL (WSDL)</a:t>
            </a:r>
          </a:p>
          <a:p>
            <a:r>
              <a:t> Problems:</a:t>
            </a:r>
          </a:p>
          <a:p>
            <a:pPr lvl="1"/>
            <a:r>
              <a:t> Complexity</a:t>
            </a:r>
          </a:p>
          <a:p>
            <a:pPr lvl="1"/>
            <a:r>
              <a:t> Fragility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Web APIs</a:t>
            </a:r>
          </a:p>
        </p:txBody>
      </p:sp>
      <p:sp>
        <p:nvSpPr>
          <p:cNvPr id="3" name="Content Placeholder 2"/>
          <p:cNvSpPr>
            <a:spLocks noGrp="1"/>
          </p:cNvSpPr>
          <p:nvPr>
            <p:ph idx="1"/>
          </p:nvPr>
        </p:nvSpPr>
        <p:spPr/>
        <p:txBody>
          <a:bodyPr/>
          <a:lstStyle/>
          <a:p>
            <a:r>
              <a:t> The Web is built on open standards</a:t>
            </a:r>
          </a:p>
          <a:p>
            <a:pPr lvl="1"/>
            <a:r>
              <a:t> HTTP Protocol</a:t>
            </a:r>
          </a:p>
          <a:p>
            <a:pPr lvl="1"/>
            <a:r>
              <a:t> HTML/CSS/JavaScript client-side</a:t>
            </a:r>
          </a:p>
          <a:p>
            <a:r>
              <a:t> APIs can use the open protocols</a:t>
            </a:r>
          </a:p>
          <a:p>
            <a:pPr lvl="1"/>
            <a:r>
              <a:t> So ANY user can use it</a:t>
            </a:r>
          </a:p>
          <a:p>
            <a:r>
              <a:t> Easier to use than TCP/UDP Programming</a:t>
            </a:r>
          </a:p>
          <a:p>
            <a:pPr lvl="1"/>
            <a:r>
              <a:t> HTTP ports usually open on network firewalls</a:t>
            </a:r>
          </a:p>
          <a:p>
            <a:pPr lvl="1"/>
            <a:r>
              <a:t> Able to communicate over public internet (if desired)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Google Maps</a:t>
            </a:r>
          </a:p>
        </p:txBody>
      </p:sp>
      <p:sp>
        <p:nvSpPr>
          <p:cNvPr id="3" name="Content Placeholder 2"/>
          <p:cNvSpPr>
            <a:spLocks noGrp="1"/>
          </p:cNvSpPr>
          <p:nvPr>
            <p:ph idx="1"/>
          </p:nvPr>
        </p:nvSpPr>
        <p:spPr/>
        <p:txBody>
          <a:bodyPr/>
          <a:lstStyle/>
          <a:p>
            <a:endParaRPr/>
          </a:p>
          <a:p>
            <a:endParaRPr/>
          </a:p>
          <a:p>
            <a:r>
              <a:t> Google Maps is an early Web API (2006)</a:t>
            </a:r>
          </a:p>
          <a:p>
            <a:pPr lvl="1"/>
            <a:r>
              <a:t> Early users "hacked" Google Maps to create location applications</a:t>
            </a:r>
          </a:p>
          <a:p>
            <a:pPr lvl="1"/>
            <a:r>
              <a:t> "Where's the closest XYZ store?"</a:t>
            </a:r>
          </a:p>
          <a:p>
            <a:pPr lvl="1"/>
            <a:r>
              <a:t> Google Maps Mash-ups</a:t>
            </a:r>
          </a:p>
          <a:p>
            <a:r>
              <a:t> Google Maps API</a:t>
            </a:r>
          </a:p>
          <a:p>
            <a:pPr lvl="1"/>
            <a:r>
              <a:t> Google released a public Google Maps API</a:t>
            </a:r>
          </a:p>
          <a:p>
            <a:pPr lvl="1"/>
            <a:r>
              <a:t> Anyone could call the API and integrate Google Maps</a:t>
            </a:r>
          </a:p>
        </p:txBody>
      </p:sp>
      <p:pic>
        <p:nvPicPr>
          <p:cNvPr id="4" name="Picture 3" descr="maps_64dp.png"/>
          <p:cNvPicPr>
            <a:picLocks noChangeAspect="1"/>
          </p:cNvPicPr>
          <p:nvPr/>
        </p:nvPicPr>
        <p:blipFill>
          <a:blip r:embed="rId3"/>
          <a:stretch>
            <a:fillRect/>
          </a:stretch>
        </p:blipFill>
        <p:spPr>
          <a:xfrm>
            <a:off x="374904" y="1828800"/>
            <a:ext cx="812800" cy="8128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Twitter</a:t>
            </a:r>
          </a:p>
        </p:txBody>
      </p:sp>
      <p:sp>
        <p:nvSpPr>
          <p:cNvPr id="3" name="Content Placeholder 2"/>
          <p:cNvSpPr>
            <a:spLocks noGrp="1"/>
          </p:cNvSpPr>
          <p:nvPr>
            <p:ph idx="1"/>
          </p:nvPr>
        </p:nvSpPr>
        <p:spPr/>
        <p:txBody>
          <a:bodyPr/>
          <a:lstStyle/>
          <a:p>
            <a:endParaRPr dirty="0"/>
          </a:p>
          <a:p>
            <a:endParaRPr dirty="0"/>
          </a:p>
          <a:p>
            <a:endParaRPr dirty="0"/>
          </a:p>
          <a:p>
            <a:endParaRPr dirty="0"/>
          </a:p>
          <a:p>
            <a:pPr>
              <a:buNone/>
            </a:pPr>
            <a:r>
              <a:rPr dirty="0"/>
              <a:t>Twitter is the first modern Web Service Application</a:t>
            </a:r>
          </a:p>
          <a:p>
            <a:pPr lvl="1"/>
            <a:r>
              <a:rPr dirty="0"/>
              <a:t> the</a:t>
            </a:r>
            <a:r>
              <a:rPr b="1" dirty="0"/>
              <a:t> primary</a:t>
            </a:r>
            <a:r>
              <a:rPr dirty="0"/>
              <a:t> interface is the API, not the website.</a:t>
            </a:r>
          </a:p>
          <a:p>
            <a:pPr lvl="1"/>
            <a:r>
              <a:rPr dirty="0"/>
              <a:t> Users connect to the Twitter "firehose" via APIs</a:t>
            </a:r>
          </a:p>
          <a:p>
            <a:pPr lvl="1"/>
            <a:r>
              <a:rPr dirty="0"/>
              <a:t> Uses JSON to communicate</a:t>
            </a:r>
          </a:p>
          <a:p>
            <a:r>
              <a:rPr dirty="0"/>
              <a:t> Example Use Case: Sentiment Analysis on Stock</a:t>
            </a:r>
          </a:p>
          <a:p>
            <a:pPr lvl="1"/>
            <a:r>
              <a:rPr dirty="0"/>
              <a:t> Users search for tweets mentioning a stock.</a:t>
            </a:r>
          </a:p>
          <a:p>
            <a:pPr lvl="1"/>
            <a:r>
              <a:rPr dirty="0"/>
              <a:t> Score sentiment (positive/negative) about that.</a:t>
            </a:r>
          </a:p>
          <a:p>
            <a:pPr lvl="1"/>
            <a:r>
              <a:rPr dirty="0"/>
              <a:t> Enable stock trading from results</a:t>
            </a:r>
          </a:p>
        </p:txBody>
      </p:sp>
      <p:pic>
        <p:nvPicPr>
          <p:cNvPr id="4" name="Picture 3" descr="Twitter_Logo_Blue.png"/>
          <p:cNvPicPr>
            <a:picLocks noChangeAspect="1"/>
          </p:cNvPicPr>
          <p:nvPr/>
        </p:nvPicPr>
        <p:blipFill>
          <a:blip r:embed="rId3"/>
          <a:stretch>
            <a:fillRect/>
          </a:stretch>
        </p:blipFill>
        <p:spPr>
          <a:xfrm>
            <a:off x="374904" y="1828800"/>
            <a:ext cx="1737360" cy="173736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Web Services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SOAP Web Services</a:t>
            </a:r>
          </a:p>
        </p:txBody>
      </p:sp>
      <p:sp>
        <p:nvSpPr>
          <p:cNvPr id="3" name="Content Placeholder 2"/>
          <p:cNvSpPr>
            <a:spLocks noGrp="1"/>
          </p:cNvSpPr>
          <p:nvPr>
            <p:ph idx="1"/>
          </p:nvPr>
        </p:nvSpPr>
        <p:spPr/>
        <p:txBody>
          <a:bodyPr/>
          <a:lstStyle/>
          <a:p>
            <a:r>
              <a:t> SOAP (Simple Object Access Protocol) was invented at Microsoft in 1998</a:t>
            </a:r>
          </a:p>
          <a:p>
            <a:pPr lvl="1"/>
            <a:r>
              <a:t> Submitted for standardization in 2000.</a:t>
            </a:r>
          </a:p>
          <a:p>
            <a:r>
              <a:t> Relies on Open Standards:</a:t>
            </a:r>
          </a:p>
          <a:p>
            <a:pPr lvl="1"/>
            <a:r>
              <a:t> Uses HTTP (or UDP or SMTP, but not commonly)</a:t>
            </a:r>
          </a:p>
          <a:p>
            <a:pPr lvl="1"/>
            <a:r>
              <a:t> uses XML for serializing Data</a:t>
            </a:r>
          </a:p>
          <a:p>
            <a:endParaRPr/>
          </a:p>
          <a:p>
            <a:endParaRPr/>
          </a:p>
          <a:p>
            <a:endParaRPr/>
          </a:p>
          <a:p>
            <a:endParaRPr/>
          </a:p>
          <a:p>
            <a:endParaRPr/>
          </a:p>
          <a:p>
            <a:endParaRPr/>
          </a:p>
          <a:p>
            <a:endParaRPr/>
          </a:p>
          <a:p>
            <a:endParaRPr/>
          </a:p>
          <a:p>
            <a:endParaRPr/>
          </a:p>
          <a:p>
            <a:endParaRPr/>
          </a:p>
          <a:p>
            <a:endParaRPr/>
          </a:p>
        </p:txBody>
      </p:sp>
      <p:pic>
        <p:nvPicPr>
          <p:cNvPr id="4" name="Picture 3" descr="soap-1215027_640.jpg"/>
          <p:cNvPicPr>
            <a:picLocks noChangeAspect="1"/>
          </p:cNvPicPr>
          <p:nvPr/>
        </p:nvPicPr>
        <p:blipFill>
          <a:blip r:embed="rId3"/>
          <a:stretch>
            <a:fillRect/>
          </a:stretch>
        </p:blipFill>
        <p:spPr>
          <a:xfrm>
            <a:off x="374904" y="3474720"/>
            <a:ext cx="4520458" cy="338328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SOAP</a:t>
            </a:r>
          </a:p>
        </p:txBody>
      </p:sp>
      <p:sp>
        <p:nvSpPr>
          <p:cNvPr id="3" name="Content Placeholder 2"/>
          <p:cNvSpPr>
            <a:spLocks noGrp="1"/>
          </p:cNvSpPr>
          <p:nvPr>
            <p:ph idx="1"/>
          </p:nvPr>
        </p:nvSpPr>
        <p:spPr/>
        <p:txBody>
          <a:bodyPr/>
          <a:lstStyle/>
          <a:p>
            <a:r>
              <a:t> Provides a way to loosely couple systems</a:t>
            </a:r>
          </a:p>
          <a:p>
            <a:pPr lvl="1"/>
            <a:r>
              <a:t> bypasses security problems with COM/DCOM</a:t>
            </a:r>
          </a:p>
          <a:p>
            <a:pPr lvl="1"/>
            <a:r>
              <a:t> cross platform beyond Microsoft Technologies</a:t>
            </a:r>
          </a:p>
          <a:p>
            <a:pPr lvl="1"/>
            <a:r>
              <a:t> clients can read the WSDL (Web Service Description Language)</a:t>
            </a:r>
          </a:p>
          <a:p>
            <a:r>
              <a:t> Uses RPC (Remote Procedure Call) model</a:t>
            </a:r>
          </a:p>
          <a:p>
            <a:pPr lvl="1"/>
            <a:r>
              <a:t> client makes a procedure call to the server.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SOAP and State</a:t>
            </a:r>
          </a:p>
        </p:txBody>
      </p:sp>
      <p:sp>
        <p:nvSpPr>
          <p:cNvPr id="3" name="Content Placeholder 2"/>
          <p:cNvSpPr>
            <a:spLocks noGrp="1"/>
          </p:cNvSpPr>
          <p:nvPr>
            <p:ph idx="1"/>
          </p:nvPr>
        </p:nvSpPr>
        <p:spPr/>
        <p:txBody>
          <a:bodyPr/>
          <a:lstStyle/>
          <a:p>
            <a:r>
              <a:t> SOAP web services can be stateful</a:t>
            </a:r>
          </a:p>
          <a:p>
            <a:r>
              <a:t> State stored per-user session in DB</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SOAP Disadvantages</a:t>
            </a:r>
          </a:p>
        </p:txBody>
      </p:sp>
      <p:sp>
        <p:nvSpPr>
          <p:cNvPr id="3" name="Content Placeholder 2"/>
          <p:cNvSpPr>
            <a:spLocks noGrp="1"/>
          </p:cNvSpPr>
          <p:nvPr>
            <p:ph idx="1"/>
          </p:nvPr>
        </p:nvSpPr>
        <p:spPr/>
        <p:txBody>
          <a:bodyPr/>
          <a:lstStyle/>
          <a:p>
            <a:r>
              <a:t> XML is bulky, verbose, and inefficient</a:t>
            </a:r>
          </a:p>
          <a:p>
            <a:r>
              <a:t> Roles fixed as client and server.</a:t>
            </a:r>
          </a:p>
          <a:p>
            <a:r>
              <a:t> Web Service APIs quickly grew out of control, with huge WSDLs</a:t>
            </a:r>
          </a:p>
          <a:p>
            <a:r>
              <a:t> Nonstandardized interaction model</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REST</a:t>
            </a:r>
          </a:p>
        </p:txBody>
      </p:sp>
      <p:sp>
        <p:nvSpPr>
          <p:cNvPr id="3" name="Content Placeholder 2"/>
          <p:cNvSpPr>
            <a:spLocks noGrp="1"/>
          </p:cNvSpPr>
          <p:nvPr>
            <p:ph idx="1"/>
          </p:nvPr>
        </p:nvSpPr>
        <p:spPr/>
        <p:txBody>
          <a:bodyPr/>
          <a:lstStyle/>
          <a:p>
            <a:r>
              <a:t> REST is Representational State Transfer</a:t>
            </a:r>
          </a:p>
          <a:p>
            <a:r>
              <a:t> It is NOT a protocol, but an architectural pattern</a:t>
            </a:r>
          </a:p>
          <a:p>
            <a:endParaRPr/>
          </a:p>
          <a:p>
            <a:endParaRPr/>
          </a:p>
          <a:p>
            <a:endParaRPr/>
          </a:p>
          <a:p>
            <a:endParaRPr/>
          </a:p>
          <a:p>
            <a:endParaRPr/>
          </a:p>
          <a:p>
            <a:endParaRPr/>
          </a:p>
          <a:p>
            <a:endParaRPr/>
          </a:p>
          <a:p>
            <a:endParaRPr/>
          </a:p>
          <a:p>
            <a:endParaRPr/>
          </a:p>
          <a:p>
            <a:endParaRPr/>
          </a:p>
          <a:p>
            <a:endParaRPr/>
          </a:p>
          <a:p>
            <a:endParaRPr/>
          </a:p>
          <a:p>
            <a:endParaRPr/>
          </a:p>
          <a:p>
            <a:endParaRPr/>
          </a:p>
        </p:txBody>
      </p:sp>
      <p:pic>
        <p:nvPicPr>
          <p:cNvPr id="4" name="Picture 3" descr="chair-chilling-girl-6344.jpg"/>
          <p:cNvPicPr>
            <a:picLocks noChangeAspect="1"/>
          </p:cNvPicPr>
          <p:nvPr/>
        </p:nvPicPr>
        <p:blipFill>
          <a:blip r:embed="rId3"/>
          <a:stretch>
            <a:fillRect/>
          </a:stretch>
        </p:blipFill>
        <p:spPr>
          <a:xfrm>
            <a:off x="802368" y="2628502"/>
            <a:ext cx="6034683" cy="402312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API Introduction</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Protocols and Data Formats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Introduction</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Communication Requirements</a:t>
            </a:r>
          </a:p>
        </p:txBody>
      </p:sp>
      <p:sp>
        <p:nvSpPr>
          <p:cNvPr id="3" name="Content Placeholder 2"/>
          <p:cNvSpPr>
            <a:spLocks noGrp="1"/>
          </p:cNvSpPr>
          <p:nvPr>
            <p:ph idx="1"/>
          </p:nvPr>
        </p:nvSpPr>
        <p:spPr/>
        <p:txBody>
          <a:bodyPr/>
          <a:lstStyle/>
          <a:p>
            <a:r>
              <a:t> Claude Shannon (Bell Labs):</a:t>
            </a:r>
          </a:p>
          <a:p>
            <a:pPr lvl="1"/>
            <a:r>
              <a:t> "Father of Information Theory"</a:t>
            </a:r>
          </a:p>
          <a:p>
            <a:pPr lvl="1"/>
            <a:r>
              <a:t> 1948: "Mathematical History of Communication"</a:t>
            </a:r>
          </a:p>
        </p:txBody>
      </p:sp>
      <p:pic>
        <p:nvPicPr>
          <p:cNvPr id="5" name="Picture 4">
            <a:extLst>
              <a:ext uri="{FF2B5EF4-FFF2-40B4-BE49-F238E27FC236}">
                <a16:creationId xmlns:a16="http://schemas.microsoft.com/office/drawing/2014/main" id="{106F6E8C-5340-C246-8961-B4E0F66FBE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8661" y="3326436"/>
            <a:ext cx="2135909" cy="300832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Elements of Communication:</a:t>
            </a:r>
          </a:p>
        </p:txBody>
      </p:sp>
      <p:sp>
        <p:nvSpPr>
          <p:cNvPr id="3" name="Content Placeholder 2"/>
          <p:cNvSpPr>
            <a:spLocks noGrp="1"/>
          </p:cNvSpPr>
          <p:nvPr>
            <p:ph idx="1"/>
          </p:nvPr>
        </p:nvSpPr>
        <p:spPr/>
        <p:txBody>
          <a:bodyPr/>
          <a:lstStyle/>
          <a:p>
            <a:r>
              <a:rPr dirty="0"/>
              <a:t> Source: Generates Message Data</a:t>
            </a:r>
          </a:p>
          <a:p>
            <a:r>
              <a:rPr dirty="0"/>
              <a:t> Transmitter: Produces signal</a:t>
            </a:r>
          </a:p>
          <a:p>
            <a:r>
              <a:rPr dirty="0"/>
              <a:t> Channel  Medium for transmission</a:t>
            </a:r>
          </a:p>
          <a:p>
            <a:r>
              <a:rPr dirty="0"/>
              <a:t> Receiver: Reconstructs Message from Signal</a:t>
            </a:r>
          </a:p>
          <a:p>
            <a:r>
              <a:rPr dirty="0"/>
              <a:t> Destination</a:t>
            </a:r>
            <a:r>
              <a:rPr lang="en-US" dirty="0"/>
              <a:t>:</a:t>
            </a:r>
            <a:r>
              <a:rPr dirty="0"/>
              <a:t> Entity for which message is intended</a:t>
            </a:r>
          </a:p>
          <a:p>
            <a:r>
              <a:rPr dirty="0"/>
              <a:t> Message: Information Transmitted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Communication Terms</a:t>
            </a:r>
          </a:p>
        </p:txBody>
      </p:sp>
      <p:sp>
        <p:nvSpPr>
          <p:cNvPr id="3" name="Content Placeholder 2"/>
          <p:cNvSpPr>
            <a:spLocks noGrp="1"/>
          </p:cNvSpPr>
          <p:nvPr>
            <p:ph idx="1"/>
          </p:nvPr>
        </p:nvSpPr>
        <p:spPr/>
        <p:txBody>
          <a:bodyPr/>
          <a:lstStyle/>
          <a:p>
            <a:r>
              <a:t> Serialization (The transmitter)</a:t>
            </a:r>
          </a:p>
          <a:p>
            <a:pPr lvl="1"/>
            <a:r>
              <a:t> Process to Transmit</a:t>
            </a:r>
          </a:p>
          <a:p>
            <a:pPr lvl="1"/>
            <a:r>
              <a:t> Data Structures or State</a:t>
            </a:r>
          </a:p>
          <a:p>
            <a:pPr lvl="1"/>
            <a:r>
              <a:t> Into a format for</a:t>
            </a:r>
          </a:p>
          <a:p>
            <a:pPr lvl="1"/>
            <a:r>
              <a:t> storage or transmission</a:t>
            </a:r>
          </a:p>
          <a:p>
            <a:r>
              <a:t> DeSerialization (The Receiver)</a:t>
            </a:r>
          </a:p>
          <a:p>
            <a:pPr lvl="1"/>
            <a:r>
              <a:t> the reverse Process</a:t>
            </a:r>
          </a:p>
          <a:p>
            <a:r>
              <a:t> Protocol (The communication Process)</a:t>
            </a:r>
          </a:p>
          <a:p>
            <a:pPr lvl="1"/>
            <a:r>
              <a:t> a set of rules allowing:</a:t>
            </a:r>
          </a:p>
          <a:p>
            <a:pPr lvl="1"/>
            <a:r>
              <a:t> 2 or more entities to</a:t>
            </a:r>
          </a:p>
          <a:p>
            <a:pPr lvl="1"/>
            <a:r>
              <a:t> transmit a message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Serialization</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Serialization Options</a:t>
            </a:r>
          </a:p>
        </p:txBody>
      </p:sp>
      <p:sp>
        <p:nvSpPr>
          <p:cNvPr id="3" name="Content Placeholder 2"/>
          <p:cNvSpPr>
            <a:spLocks noGrp="1"/>
          </p:cNvSpPr>
          <p:nvPr>
            <p:ph idx="1"/>
          </p:nvPr>
        </p:nvSpPr>
        <p:spPr/>
        <p:txBody>
          <a:bodyPr/>
          <a:lstStyle/>
          <a:p>
            <a:r>
              <a:t> There are a number of ways we can serialize our data</a:t>
            </a:r>
          </a:p>
          <a:p>
            <a:r>
              <a:t> Common Serialization:</a:t>
            </a:r>
          </a:p>
          <a:p>
            <a:pPr lvl="1"/>
            <a:r>
              <a:t> Platform Specific (Java/.NET/Python)</a:t>
            </a:r>
          </a:p>
          <a:p>
            <a:pPr lvl="1"/>
            <a:r>
              <a:t> XML</a:t>
            </a:r>
          </a:p>
          <a:p>
            <a:pPr lvl="1"/>
            <a:r>
              <a:t> JSON</a:t>
            </a:r>
          </a:p>
          <a:p>
            <a:pPr lvl="1"/>
            <a:r>
              <a:t> Thrift</a:t>
            </a:r>
          </a:p>
          <a:p>
            <a:pPr lvl="1"/>
            <a:r>
              <a:t> Protobuf</a:t>
            </a:r>
          </a:p>
          <a:p>
            <a:pPr lvl="1"/>
            <a:r>
              <a:t> Avro</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Platform-Specific Serialization</a:t>
            </a:r>
          </a:p>
        </p:txBody>
      </p:sp>
      <p:sp>
        <p:nvSpPr>
          <p:cNvPr id="3" name="Content Placeholder 2"/>
          <p:cNvSpPr>
            <a:spLocks noGrp="1"/>
          </p:cNvSpPr>
          <p:nvPr>
            <p:ph idx="1"/>
          </p:nvPr>
        </p:nvSpPr>
        <p:spPr/>
        <p:txBody>
          <a:bodyPr/>
          <a:lstStyle/>
          <a:p>
            <a:r>
              <a:t> Serialization Specific to one platform</a:t>
            </a:r>
          </a:p>
          <a:p>
            <a:pPr lvl="1"/>
            <a:r>
              <a:t> Java Serialization</a:t>
            </a:r>
          </a:p>
          <a:p>
            <a:pPr lvl="1"/>
            <a:r>
              <a:t> Python Pickle</a:t>
            </a:r>
          </a:p>
          <a:p>
            <a:pPr lvl="1"/>
            <a:r>
              <a:t> .NET Remoting</a:t>
            </a:r>
          </a:p>
          <a:p>
            <a:r>
              <a:t> Typically inefficient and slow</a:t>
            </a:r>
          </a:p>
          <a:p>
            <a:r>
              <a:t> Not Portable</a:t>
            </a:r>
          </a:p>
          <a:p>
            <a:r>
              <a:t> Not cross-platform</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XML</a:t>
            </a:r>
          </a:p>
        </p:txBody>
      </p:sp>
      <p:sp>
        <p:nvSpPr>
          <p:cNvPr id="3" name="Content Placeholder 2"/>
          <p:cNvSpPr>
            <a:spLocks noGrp="1"/>
          </p:cNvSpPr>
          <p:nvPr>
            <p:ph idx="1"/>
          </p:nvPr>
        </p:nvSpPr>
        <p:spPr/>
        <p:txBody>
          <a:bodyPr/>
          <a:lstStyle/>
          <a:p>
            <a:endParaRPr/>
          </a:p>
          <a:p>
            <a:endParaRPr/>
          </a:p>
          <a:p>
            <a:endParaRPr/>
          </a:p>
          <a:p>
            <a:r>
              <a:t> XML was historically used, especially with SOAP.</a:t>
            </a:r>
          </a:p>
          <a:p>
            <a:r>
              <a:t> Not frequently used:</a:t>
            </a:r>
          </a:p>
          <a:p>
            <a:pPr lvl="1"/>
            <a:r>
              <a:t> Complex</a:t>
            </a:r>
          </a:p>
          <a:p>
            <a:pPr lvl="1"/>
            <a:r>
              <a:t> Verbose</a:t>
            </a:r>
          </a:p>
          <a:p>
            <a:pPr lvl="1"/>
            <a:r>
              <a:t> Inefficient</a:t>
            </a:r>
          </a:p>
          <a:p>
            <a:pPr lvl="1"/>
            <a:r>
              <a:t> Not very readable by humans</a:t>
            </a:r>
          </a:p>
        </p:txBody>
      </p:sp>
      <p:pic>
        <p:nvPicPr>
          <p:cNvPr id="4" name="Picture 3" descr="markup-525693_640.png"/>
          <p:cNvPicPr>
            <a:picLocks noChangeAspect="1"/>
          </p:cNvPicPr>
          <p:nvPr/>
        </p:nvPicPr>
        <p:blipFill>
          <a:blip r:embed="rId3"/>
          <a:stretch>
            <a:fillRect/>
          </a:stretch>
        </p:blipFill>
        <p:spPr>
          <a:xfrm>
            <a:off x="374904" y="1828800"/>
            <a:ext cx="1104900" cy="10160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XML Example</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p:txBody>
      </p:sp>
      <p:pic>
        <p:nvPicPr>
          <p:cNvPr id="4" name="Picture 3" descr="1.png"/>
          <p:cNvPicPr>
            <a:picLocks noChangeAspect="1"/>
          </p:cNvPicPr>
          <p:nvPr/>
        </p:nvPicPr>
        <p:blipFill>
          <a:blip r:embed="rId3"/>
          <a:stretch>
            <a:fillRect/>
          </a:stretch>
        </p:blipFill>
        <p:spPr>
          <a:xfrm>
            <a:off x="0" y="1828800"/>
            <a:ext cx="9045831" cy="241069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Introduction</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JSON</a:t>
            </a:r>
          </a:p>
        </p:txBody>
      </p:sp>
      <p:sp>
        <p:nvSpPr>
          <p:cNvPr id="3" name="Content Placeholder 2"/>
          <p:cNvSpPr>
            <a:spLocks noGrp="1"/>
          </p:cNvSpPr>
          <p:nvPr>
            <p:ph idx="1"/>
          </p:nvPr>
        </p:nvSpPr>
        <p:spPr/>
        <p:txBody>
          <a:bodyPr/>
          <a:lstStyle/>
          <a:p>
            <a:endParaRPr/>
          </a:p>
          <a:p>
            <a:endParaRPr/>
          </a:p>
          <a:p>
            <a:endParaRPr/>
          </a:p>
          <a:p>
            <a:r>
              <a:t> JavaScript Object Notation.</a:t>
            </a:r>
          </a:p>
          <a:p>
            <a:r>
              <a:t> Advantages:</a:t>
            </a:r>
          </a:p>
          <a:p>
            <a:pPr lvl="1"/>
            <a:r>
              <a:t> Human Readable</a:t>
            </a:r>
          </a:p>
          <a:p>
            <a:pPr lvl="1"/>
            <a:r>
              <a:t> Self-Describing</a:t>
            </a:r>
          </a:p>
          <a:p>
            <a:pPr lvl="1"/>
            <a:r>
              <a:t> Easy to Parse</a:t>
            </a:r>
          </a:p>
          <a:p>
            <a:r>
              <a:t> Disadvantages:</a:t>
            </a:r>
          </a:p>
          <a:p>
            <a:pPr lvl="1"/>
            <a:r>
              <a:t> Verbose</a:t>
            </a:r>
          </a:p>
          <a:p>
            <a:pPr lvl="1"/>
            <a:r>
              <a:t> Slow to scan sequentially</a:t>
            </a:r>
          </a:p>
          <a:p>
            <a:r>
              <a:t> JSON can be compressed (ZIP, gzip, etc)</a:t>
            </a:r>
          </a:p>
        </p:txBody>
      </p:sp>
      <p:pic>
        <p:nvPicPr>
          <p:cNvPr id="4" name="Picture 3" descr="json-logo.png"/>
          <p:cNvPicPr>
            <a:picLocks noChangeAspect="1"/>
          </p:cNvPicPr>
          <p:nvPr/>
        </p:nvPicPr>
        <p:blipFill>
          <a:blip r:embed="rId3"/>
          <a:stretch>
            <a:fillRect/>
          </a:stretch>
        </p:blipFill>
        <p:spPr>
          <a:xfrm>
            <a:off x="374904" y="1828800"/>
            <a:ext cx="2120900" cy="10160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JSON Example</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p:txBody>
      </p:sp>
      <p:pic>
        <p:nvPicPr>
          <p:cNvPr id="4" name="Picture 3" descr="1.png"/>
          <p:cNvPicPr>
            <a:picLocks noChangeAspect="1"/>
          </p:cNvPicPr>
          <p:nvPr/>
        </p:nvPicPr>
        <p:blipFill>
          <a:blip r:embed="rId3"/>
          <a:stretch>
            <a:fillRect/>
          </a:stretch>
        </p:blipFill>
        <p:spPr>
          <a:xfrm>
            <a:off x="0" y="1828800"/>
            <a:ext cx="3454400" cy="14605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BSON</a:t>
            </a:r>
          </a:p>
        </p:txBody>
      </p:sp>
      <p:sp>
        <p:nvSpPr>
          <p:cNvPr id="3" name="Content Placeholder 2"/>
          <p:cNvSpPr>
            <a:spLocks noGrp="1"/>
          </p:cNvSpPr>
          <p:nvPr>
            <p:ph idx="1"/>
          </p:nvPr>
        </p:nvSpPr>
        <p:spPr/>
        <p:txBody>
          <a:bodyPr/>
          <a:lstStyle/>
          <a:p>
            <a:endParaRPr/>
          </a:p>
          <a:p>
            <a:endParaRPr/>
          </a:p>
          <a:p>
            <a:endParaRPr/>
          </a:p>
          <a:p>
            <a:r>
              <a:t> Binary JSON</a:t>
            </a:r>
          </a:p>
          <a:p>
            <a:r>
              <a:t> Uses Packed binary format</a:t>
            </a:r>
          </a:p>
          <a:p>
            <a:r>
              <a:t> Uses a "length" field to facilitate faster scanning</a:t>
            </a:r>
          </a:p>
          <a:p>
            <a:r>
              <a:t> Row-Based</a:t>
            </a:r>
          </a:p>
        </p:txBody>
      </p:sp>
      <p:pic>
        <p:nvPicPr>
          <p:cNvPr id="4" name="Picture 3" descr="bson.png"/>
          <p:cNvPicPr>
            <a:picLocks noChangeAspect="1"/>
          </p:cNvPicPr>
          <p:nvPr/>
        </p:nvPicPr>
        <p:blipFill>
          <a:blip r:embed="rId3"/>
          <a:stretch>
            <a:fillRect/>
          </a:stretch>
        </p:blipFill>
        <p:spPr>
          <a:xfrm>
            <a:off x="374904" y="1828800"/>
            <a:ext cx="4229100" cy="10160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Protocol Buffers (protobuf)</a:t>
            </a:r>
          </a:p>
        </p:txBody>
      </p:sp>
      <p:sp>
        <p:nvSpPr>
          <p:cNvPr id="3" name="Content Placeholder 2"/>
          <p:cNvSpPr>
            <a:spLocks noGrp="1"/>
          </p:cNvSpPr>
          <p:nvPr>
            <p:ph idx="1"/>
          </p:nvPr>
        </p:nvSpPr>
        <p:spPr/>
        <p:txBody>
          <a:bodyPr/>
          <a:lstStyle/>
          <a:p>
            <a:endParaRPr/>
          </a:p>
          <a:p>
            <a:endParaRPr/>
          </a:p>
          <a:p>
            <a:endParaRPr/>
          </a:p>
          <a:p>
            <a:r>
              <a:t> Developed by Google</a:t>
            </a:r>
          </a:p>
          <a:p>
            <a:r>
              <a:t> Both a format and a protocol</a:t>
            </a:r>
          </a:p>
          <a:p>
            <a:r>
              <a:t> Binary</a:t>
            </a:r>
          </a:p>
          <a:p>
            <a:r>
              <a:t> No RPC, but gRPC framework exists to do RPC with protobuf</a:t>
            </a:r>
          </a:p>
        </p:txBody>
      </p:sp>
      <p:pic>
        <p:nvPicPr>
          <p:cNvPr id="4" name="Picture 3" descr="protobuf.png"/>
          <p:cNvPicPr>
            <a:picLocks noChangeAspect="1"/>
          </p:cNvPicPr>
          <p:nvPr/>
        </p:nvPicPr>
        <p:blipFill>
          <a:blip r:embed="rId3"/>
          <a:stretch>
            <a:fillRect/>
          </a:stretch>
        </p:blipFill>
        <p:spPr>
          <a:xfrm>
            <a:off x="374904" y="1828800"/>
            <a:ext cx="2159000" cy="10160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Thrift</a:t>
            </a:r>
          </a:p>
        </p:txBody>
      </p:sp>
      <p:sp>
        <p:nvSpPr>
          <p:cNvPr id="3" name="Content Placeholder 2"/>
          <p:cNvSpPr>
            <a:spLocks noGrp="1"/>
          </p:cNvSpPr>
          <p:nvPr>
            <p:ph idx="1"/>
          </p:nvPr>
        </p:nvSpPr>
        <p:spPr/>
        <p:txBody>
          <a:bodyPr/>
          <a:lstStyle/>
          <a:p>
            <a:endParaRPr/>
          </a:p>
          <a:p>
            <a:endParaRPr/>
          </a:p>
          <a:p>
            <a:endParaRPr/>
          </a:p>
          <a:p>
            <a:r>
              <a:t> Developed by Facebook</a:t>
            </a:r>
          </a:p>
          <a:p>
            <a:r>
              <a:t> Both a format and a protocol.</a:t>
            </a:r>
          </a:p>
          <a:p>
            <a:r>
              <a:t> Binary</a:t>
            </a:r>
          </a:p>
          <a:p>
            <a:r>
              <a:t> Supports Versioning</a:t>
            </a:r>
          </a:p>
        </p:txBody>
      </p:sp>
      <p:pic>
        <p:nvPicPr>
          <p:cNvPr id="4" name="Picture 3" descr="apache-thrift-logo.png"/>
          <p:cNvPicPr>
            <a:picLocks noChangeAspect="1"/>
          </p:cNvPicPr>
          <p:nvPr/>
        </p:nvPicPr>
        <p:blipFill>
          <a:blip r:embed="rId3"/>
          <a:stretch>
            <a:fillRect/>
          </a:stretch>
        </p:blipFill>
        <p:spPr>
          <a:xfrm>
            <a:off x="374904" y="1828800"/>
            <a:ext cx="3505200" cy="7620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Bond</a:t>
            </a:r>
          </a:p>
        </p:txBody>
      </p:sp>
      <p:sp>
        <p:nvSpPr>
          <p:cNvPr id="3" name="Content Placeholder 2"/>
          <p:cNvSpPr>
            <a:spLocks noGrp="1"/>
          </p:cNvSpPr>
          <p:nvPr>
            <p:ph idx="1"/>
          </p:nvPr>
        </p:nvSpPr>
        <p:spPr/>
        <p:txBody>
          <a:bodyPr/>
          <a:lstStyle/>
          <a:p>
            <a:endParaRPr/>
          </a:p>
          <a:p>
            <a:endParaRPr/>
          </a:p>
          <a:p>
            <a:r>
              <a:t> Developed by Microsoft</a:t>
            </a:r>
          </a:p>
          <a:p>
            <a:r>
              <a:t> Both a format and a protocol/RPC</a:t>
            </a:r>
          </a:p>
          <a:p>
            <a:r>
              <a:t> Binary</a:t>
            </a:r>
          </a:p>
        </p:txBody>
      </p:sp>
      <p:pic>
        <p:nvPicPr>
          <p:cNvPr id="4" name="Picture 3" descr="bond-logo-64x64-white.png"/>
          <p:cNvPicPr>
            <a:picLocks noChangeAspect="1"/>
          </p:cNvPicPr>
          <p:nvPr/>
        </p:nvPicPr>
        <p:blipFill>
          <a:blip r:embed="rId3"/>
          <a:stretch>
            <a:fillRect/>
          </a:stretch>
        </p:blipFill>
        <p:spPr>
          <a:xfrm>
            <a:off x="374903" y="1261595"/>
            <a:ext cx="1176805" cy="1176805"/>
          </a:xfrm>
          <a:prstGeom prst="rect">
            <a:avLst/>
          </a:prstGeom>
        </p:spPr>
      </p:pic>
      <p:pic>
        <p:nvPicPr>
          <p:cNvPr id="6" name="Picture 5">
            <a:extLst>
              <a:ext uri="{FF2B5EF4-FFF2-40B4-BE49-F238E27FC236}">
                <a16:creationId xmlns:a16="http://schemas.microsoft.com/office/drawing/2014/main" id="{CF4B65CF-A9C6-D940-8B54-7AD807B89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1802" y="3600120"/>
            <a:ext cx="6237807" cy="2863967"/>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Avro</a:t>
            </a:r>
          </a:p>
        </p:txBody>
      </p:sp>
      <p:sp>
        <p:nvSpPr>
          <p:cNvPr id="3" name="Content Placeholder 2"/>
          <p:cNvSpPr>
            <a:spLocks noGrp="1"/>
          </p:cNvSpPr>
          <p:nvPr>
            <p:ph idx="1"/>
          </p:nvPr>
        </p:nvSpPr>
        <p:spPr/>
        <p:txBody>
          <a:bodyPr/>
          <a:lstStyle/>
          <a:p>
            <a:endParaRPr dirty="0"/>
          </a:p>
          <a:p>
            <a:endParaRPr dirty="0"/>
          </a:p>
          <a:p>
            <a:r>
              <a:rPr dirty="0"/>
              <a:t> Mainly used in Hadoop / Big Data</a:t>
            </a:r>
          </a:p>
          <a:p>
            <a:r>
              <a:rPr dirty="0"/>
              <a:t> Supports RPC</a:t>
            </a:r>
          </a:p>
          <a:p>
            <a:r>
              <a:rPr dirty="0"/>
              <a:t> Self-Describing</a:t>
            </a:r>
          </a:p>
          <a:p>
            <a:r>
              <a:rPr dirty="0"/>
              <a:t> Advanced Schema Evolution Features</a:t>
            </a:r>
          </a:p>
          <a:p>
            <a:r>
              <a:rPr dirty="0"/>
              <a:t> Row-Based</a:t>
            </a:r>
          </a:p>
        </p:txBody>
      </p:sp>
      <p:pic>
        <p:nvPicPr>
          <p:cNvPr id="4" name="Picture 3" descr="avro-logo.png"/>
          <p:cNvPicPr>
            <a:picLocks noChangeAspect="1"/>
          </p:cNvPicPr>
          <p:nvPr/>
        </p:nvPicPr>
        <p:blipFill>
          <a:blip r:embed="rId3"/>
          <a:stretch>
            <a:fillRect/>
          </a:stretch>
        </p:blipFill>
        <p:spPr>
          <a:xfrm>
            <a:off x="374904" y="1828800"/>
            <a:ext cx="1098134" cy="341831"/>
          </a:xfrm>
          <a:prstGeom prst="rect">
            <a:avLst/>
          </a:prstGeom>
        </p:spPr>
      </p:pic>
      <p:pic>
        <p:nvPicPr>
          <p:cNvPr id="8" name="Picture 7">
            <a:extLst>
              <a:ext uri="{FF2B5EF4-FFF2-40B4-BE49-F238E27FC236}">
                <a16:creationId xmlns:a16="http://schemas.microsoft.com/office/drawing/2014/main" id="{8AF2B82E-42F5-124B-8AB6-F48E1735C8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2334" y="4307096"/>
            <a:ext cx="4512039" cy="2091518"/>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Parquet</a:t>
            </a:r>
          </a:p>
        </p:txBody>
      </p:sp>
      <p:sp>
        <p:nvSpPr>
          <p:cNvPr id="3" name="Content Placeholder 2"/>
          <p:cNvSpPr>
            <a:spLocks noGrp="1"/>
          </p:cNvSpPr>
          <p:nvPr>
            <p:ph idx="1"/>
          </p:nvPr>
        </p:nvSpPr>
        <p:spPr/>
        <p:txBody>
          <a:bodyPr/>
          <a:lstStyle/>
          <a:p>
            <a:endParaRPr/>
          </a:p>
          <a:p>
            <a:endParaRPr/>
          </a:p>
          <a:p>
            <a:r>
              <a:t> File and Serialization format</a:t>
            </a:r>
          </a:p>
          <a:p>
            <a:r>
              <a:t> uses Thrift for RPC / Protocol</a:t>
            </a:r>
          </a:p>
          <a:p>
            <a:r>
              <a:t> Columnar</a:t>
            </a:r>
          </a:p>
          <a:p>
            <a:r>
              <a:t> Limited Schema Evolution</a:t>
            </a:r>
          </a:p>
          <a:p>
            <a:r>
              <a:t> Self-Describing</a:t>
            </a:r>
          </a:p>
        </p:txBody>
      </p:sp>
      <p:pic>
        <p:nvPicPr>
          <p:cNvPr id="4" name="Picture 3" descr="parquet_logo.png"/>
          <p:cNvPicPr>
            <a:picLocks noChangeAspect="1"/>
          </p:cNvPicPr>
          <p:nvPr/>
        </p:nvPicPr>
        <p:blipFill>
          <a:blip r:embed="rId3"/>
          <a:stretch>
            <a:fillRect/>
          </a:stretch>
        </p:blipFill>
        <p:spPr>
          <a:xfrm>
            <a:off x="374904" y="1828800"/>
            <a:ext cx="2387600" cy="6350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Comparison</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a:p>
            <a:endParaRPr/>
          </a:p>
          <a:p>
            <a:endParaRPr/>
          </a:p>
          <a:p>
            <a:endParaRPr/>
          </a:p>
          <a:p>
            <a:endParaRPr/>
          </a:p>
        </p:txBody>
      </p:sp>
      <p:graphicFrame>
        <p:nvGraphicFramePr>
          <p:cNvPr id="4" name="Table 3"/>
          <p:cNvGraphicFramePr>
            <a:graphicFrameLocks noGrp="1"/>
          </p:cNvGraphicFramePr>
          <p:nvPr/>
        </p:nvGraphicFramePr>
        <p:xfrm>
          <a:off x="374904" y="1828800"/>
          <a:ext cx="8485632" cy="4366260"/>
        </p:xfrm>
        <a:graphic>
          <a:graphicData uri="http://schemas.openxmlformats.org/drawingml/2006/table">
            <a:tbl>
              <a:tblPr firstRow="1" bandRow="1">
                <a:tableStyleId>{5C22544A-7EE6-4342-B048-85BDC9FD1C3A}</a:tableStyleId>
              </a:tblPr>
              <a:tblGrid>
                <a:gridCol w="942848">
                  <a:extLst>
                    <a:ext uri="{9D8B030D-6E8A-4147-A177-3AD203B41FA5}">
                      <a16:colId xmlns:a16="http://schemas.microsoft.com/office/drawing/2014/main" val="20000"/>
                    </a:ext>
                  </a:extLst>
                </a:gridCol>
                <a:gridCol w="942848">
                  <a:extLst>
                    <a:ext uri="{9D8B030D-6E8A-4147-A177-3AD203B41FA5}">
                      <a16:colId xmlns:a16="http://schemas.microsoft.com/office/drawing/2014/main" val="20001"/>
                    </a:ext>
                  </a:extLst>
                </a:gridCol>
                <a:gridCol w="942848">
                  <a:extLst>
                    <a:ext uri="{9D8B030D-6E8A-4147-A177-3AD203B41FA5}">
                      <a16:colId xmlns:a16="http://schemas.microsoft.com/office/drawing/2014/main" val="20002"/>
                    </a:ext>
                  </a:extLst>
                </a:gridCol>
                <a:gridCol w="942848">
                  <a:extLst>
                    <a:ext uri="{9D8B030D-6E8A-4147-A177-3AD203B41FA5}">
                      <a16:colId xmlns:a16="http://schemas.microsoft.com/office/drawing/2014/main" val="20003"/>
                    </a:ext>
                  </a:extLst>
                </a:gridCol>
                <a:gridCol w="942848">
                  <a:extLst>
                    <a:ext uri="{9D8B030D-6E8A-4147-A177-3AD203B41FA5}">
                      <a16:colId xmlns:a16="http://schemas.microsoft.com/office/drawing/2014/main" val="20004"/>
                    </a:ext>
                  </a:extLst>
                </a:gridCol>
                <a:gridCol w="942848">
                  <a:extLst>
                    <a:ext uri="{9D8B030D-6E8A-4147-A177-3AD203B41FA5}">
                      <a16:colId xmlns:a16="http://schemas.microsoft.com/office/drawing/2014/main" val="20005"/>
                    </a:ext>
                  </a:extLst>
                </a:gridCol>
                <a:gridCol w="942848">
                  <a:extLst>
                    <a:ext uri="{9D8B030D-6E8A-4147-A177-3AD203B41FA5}">
                      <a16:colId xmlns:a16="http://schemas.microsoft.com/office/drawing/2014/main" val="20006"/>
                    </a:ext>
                  </a:extLst>
                </a:gridCol>
                <a:gridCol w="942848">
                  <a:extLst>
                    <a:ext uri="{9D8B030D-6E8A-4147-A177-3AD203B41FA5}">
                      <a16:colId xmlns:a16="http://schemas.microsoft.com/office/drawing/2014/main" val="20007"/>
                    </a:ext>
                  </a:extLst>
                </a:gridCol>
                <a:gridCol w="942848">
                  <a:extLst>
                    <a:ext uri="{9D8B030D-6E8A-4147-A177-3AD203B41FA5}">
                      <a16:colId xmlns:a16="http://schemas.microsoft.com/office/drawing/2014/main" val="20008"/>
                    </a:ext>
                  </a:extLst>
                </a:gridCol>
              </a:tblGrid>
              <a:tr h="457200">
                <a:tc>
                  <a:txBody>
                    <a:bodyPr/>
                    <a:lstStyle/>
                    <a:p>
                      <a:endParaRPr/>
                    </a:p>
                  </a:txBody>
                  <a:tcPr/>
                </a:tc>
                <a:tc>
                  <a:txBody>
                    <a:bodyPr/>
                    <a:lstStyle/>
                    <a:p>
                      <a:r>
                        <a:t>Protocol</a:t>
                      </a:r>
                    </a:p>
                  </a:txBody>
                  <a:tcPr/>
                </a:tc>
                <a:tc>
                  <a:txBody>
                    <a:bodyPr/>
                    <a:lstStyle/>
                    <a:p>
                      <a:r>
                        <a:t>RPC</a:t>
                      </a:r>
                    </a:p>
                  </a:txBody>
                  <a:tcPr/>
                </a:tc>
                <a:tc>
                  <a:txBody>
                    <a:bodyPr/>
                    <a:lstStyle/>
                    <a:p>
                      <a:r>
                        <a:t>Human Readable?</a:t>
                      </a:r>
                    </a:p>
                  </a:txBody>
                  <a:tcPr/>
                </a:tc>
                <a:tc>
                  <a:txBody>
                    <a:bodyPr/>
                    <a:lstStyle/>
                    <a:p>
                      <a:r>
                        <a:t>Self Describing</a:t>
                      </a:r>
                    </a:p>
                  </a:txBody>
                  <a:tcPr/>
                </a:tc>
                <a:tc>
                  <a:txBody>
                    <a:bodyPr/>
                    <a:lstStyle/>
                    <a:p>
                      <a:r>
                        <a:t>Binary</a:t>
                      </a:r>
                    </a:p>
                  </a:txBody>
                  <a:tcPr/>
                </a:tc>
                <a:tc>
                  <a:txBody>
                    <a:bodyPr/>
                    <a:lstStyle/>
                    <a:p>
                      <a:r>
                        <a:t>Compressed</a:t>
                      </a:r>
                    </a:p>
                  </a:txBody>
                  <a:tcPr/>
                </a:tc>
                <a:tc>
                  <a:txBody>
                    <a:bodyPr/>
                    <a:lstStyle/>
                    <a:p>
                      <a:r>
                        <a:t>Schema Evolution</a:t>
                      </a:r>
                    </a:p>
                  </a:txBody>
                  <a:tcPr/>
                </a:tc>
                <a:tc>
                  <a:txBody>
                    <a:bodyPr/>
                    <a:lstStyle/>
                    <a:p>
                      <a:r>
                        <a:t>Storage</a:t>
                      </a:r>
                    </a:p>
                  </a:txBody>
                  <a:tcPr/>
                </a:tc>
                <a:extLst>
                  <a:ext uri="{0D108BD9-81ED-4DB2-BD59-A6C34878D82A}">
                    <a16:rowId xmlns:a16="http://schemas.microsoft.com/office/drawing/2014/main" val="10000"/>
                  </a:ext>
                </a:extLst>
              </a:tr>
              <a:tr h="457200">
                <a:tc>
                  <a:txBody>
                    <a:bodyPr/>
                    <a:lstStyle/>
                    <a:p>
                      <a:r>
                        <a:t>XML</a:t>
                      </a:r>
                    </a:p>
                  </a:txBody>
                  <a:tcPr/>
                </a:tc>
                <a:tc>
                  <a:txBody>
                    <a:bodyPr/>
                    <a:lstStyle/>
                    <a:p>
                      <a:r>
                        <a:t>No</a:t>
                      </a:r>
                    </a:p>
                  </a:txBody>
                  <a:tcPr/>
                </a:tc>
                <a:tc>
                  <a:txBody>
                    <a:bodyPr/>
                    <a:lstStyle/>
                    <a:p>
                      <a:r>
                        <a:t>No</a:t>
                      </a:r>
                    </a:p>
                  </a:txBody>
                  <a:tcPr/>
                </a:tc>
                <a:tc>
                  <a:txBody>
                    <a:bodyPr/>
                    <a:lstStyle/>
                    <a:p>
                      <a:r>
                        <a:t>Yes</a:t>
                      </a:r>
                    </a:p>
                  </a:txBody>
                  <a:tcPr/>
                </a:tc>
                <a:tc>
                  <a:txBody>
                    <a:bodyPr/>
                    <a:lstStyle/>
                    <a:p>
                      <a:r>
                        <a:t>Optional</a:t>
                      </a:r>
                    </a:p>
                  </a:txBody>
                  <a:tcPr/>
                </a:tc>
                <a:tc>
                  <a:txBody>
                    <a:bodyPr/>
                    <a:lstStyle/>
                    <a:p>
                      <a:r>
                        <a:t>No</a:t>
                      </a:r>
                    </a:p>
                  </a:txBody>
                  <a:tcPr/>
                </a:tc>
                <a:tc>
                  <a:txBody>
                    <a:bodyPr/>
                    <a:lstStyle/>
                    <a:p>
                      <a:r>
                        <a:t>No</a:t>
                      </a:r>
                    </a:p>
                  </a:txBody>
                  <a:tcPr/>
                </a:tc>
                <a:tc>
                  <a:txBody>
                    <a:bodyPr/>
                    <a:lstStyle/>
                    <a:p>
                      <a:r>
                        <a:t>No</a:t>
                      </a:r>
                    </a:p>
                  </a:txBody>
                  <a:tcPr/>
                </a:tc>
                <a:tc>
                  <a:txBody>
                    <a:bodyPr/>
                    <a:lstStyle/>
                    <a:p>
                      <a:r>
                        <a:t>Row</a:t>
                      </a:r>
                    </a:p>
                  </a:txBody>
                  <a:tcPr/>
                </a:tc>
                <a:extLst>
                  <a:ext uri="{0D108BD9-81ED-4DB2-BD59-A6C34878D82A}">
                    <a16:rowId xmlns:a16="http://schemas.microsoft.com/office/drawing/2014/main" val="10001"/>
                  </a:ext>
                </a:extLst>
              </a:tr>
              <a:tr h="457200">
                <a:tc>
                  <a:txBody>
                    <a:bodyPr/>
                    <a:lstStyle/>
                    <a:p>
                      <a:r>
                        <a:t>JSON</a:t>
                      </a:r>
                    </a:p>
                  </a:txBody>
                  <a:tcPr/>
                </a:tc>
                <a:tc>
                  <a:txBody>
                    <a:bodyPr/>
                    <a:lstStyle/>
                    <a:p>
                      <a:r>
                        <a:t>No</a:t>
                      </a:r>
                    </a:p>
                  </a:txBody>
                  <a:tcPr/>
                </a:tc>
                <a:tc>
                  <a:txBody>
                    <a:bodyPr/>
                    <a:lstStyle/>
                    <a:p>
                      <a:r>
                        <a:t>No</a:t>
                      </a:r>
                    </a:p>
                  </a:txBody>
                  <a:tcPr/>
                </a:tc>
                <a:tc>
                  <a:txBody>
                    <a:bodyPr/>
                    <a:lstStyle/>
                    <a:p>
                      <a:r>
                        <a:t>Yes</a:t>
                      </a:r>
                    </a:p>
                  </a:txBody>
                  <a:tcPr/>
                </a:tc>
                <a:tc>
                  <a:txBody>
                    <a:bodyPr/>
                    <a:lstStyle/>
                    <a:p>
                      <a:r>
                        <a:t>Optional</a:t>
                      </a:r>
                    </a:p>
                  </a:txBody>
                  <a:tcPr/>
                </a:tc>
                <a:tc>
                  <a:txBody>
                    <a:bodyPr/>
                    <a:lstStyle/>
                    <a:p>
                      <a:r>
                        <a:t>No</a:t>
                      </a:r>
                    </a:p>
                  </a:txBody>
                  <a:tcPr/>
                </a:tc>
                <a:tc>
                  <a:txBody>
                    <a:bodyPr/>
                    <a:lstStyle/>
                    <a:p>
                      <a:r>
                        <a:t>No</a:t>
                      </a:r>
                    </a:p>
                  </a:txBody>
                  <a:tcPr/>
                </a:tc>
                <a:tc>
                  <a:txBody>
                    <a:bodyPr/>
                    <a:lstStyle/>
                    <a:p>
                      <a:r>
                        <a:t>No</a:t>
                      </a:r>
                    </a:p>
                  </a:txBody>
                  <a:tcPr/>
                </a:tc>
                <a:tc>
                  <a:txBody>
                    <a:bodyPr/>
                    <a:lstStyle/>
                    <a:p>
                      <a:r>
                        <a:t>Row</a:t>
                      </a:r>
                    </a:p>
                  </a:txBody>
                  <a:tcPr/>
                </a:tc>
                <a:extLst>
                  <a:ext uri="{0D108BD9-81ED-4DB2-BD59-A6C34878D82A}">
                    <a16:rowId xmlns:a16="http://schemas.microsoft.com/office/drawing/2014/main" val="10002"/>
                  </a:ext>
                </a:extLst>
              </a:tr>
              <a:tr h="457200">
                <a:tc>
                  <a:txBody>
                    <a:bodyPr/>
                    <a:lstStyle/>
                    <a:p>
                      <a:r>
                        <a:t>BSON</a:t>
                      </a:r>
                    </a:p>
                  </a:txBody>
                  <a:tcPr/>
                </a:tc>
                <a:tc>
                  <a:txBody>
                    <a:bodyPr/>
                    <a:lstStyle/>
                    <a:p>
                      <a:r>
                        <a:t>No</a:t>
                      </a:r>
                    </a:p>
                  </a:txBody>
                  <a:tcPr/>
                </a:tc>
                <a:tc>
                  <a:txBody>
                    <a:bodyPr/>
                    <a:lstStyle/>
                    <a:p>
                      <a:r>
                        <a:t>No</a:t>
                      </a:r>
                    </a:p>
                  </a:txBody>
                  <a:tcPr/>
                </a:tc>
                <a:tc>
                  <a:txBody>
                    <a:bodyPr/>
                    <a:lstStyle/>
                    <a:p>
                      <a:r>
                        <a:t>No</a:t>
                      </a:r>
                    </a:p>
                  </a:txBody>
                  <a:tcPr/>
                </a:tc>
                <a:tc>
                  <a:txBody>
                    <a:bodyPr/>
                    <a:lstStyle/>
                    <a:p>
                      <a:r>
                        <a:t>Optional</a:t>
                      </a:r>
                    </a:p>
                  </a:txBody>
                  <a:tcPr/>
                </a:tc>
                <a:tc>
                  <a:txBody>
                    <a:bodyPr/>
                    <a:lstStyle/>
                    <a:p>
                      <a:r>
                        <a:t>Yes</a:t>
                      </a:r>
                    </a:p>
                  </a:txBody>
                  <a:tcPr/>
                </a:tc>
                <a:tc>
                  <a:txBody>
                    <a:bodyPr/>
                    <a:lstStyle/>
                    <a:p>
                      <a:r>
                        <a:t>No</a:t>
                      </a:r>
                    </a:p>
                  </a:txBody>
                  <a:tcPr/>
                </a:tc>
                <a:tc>
                  <a:txBody>
                    <a:bodyPr/>
                    <a:lstStyle/>
                    <a:p>
                      <a:r>
                        <a:t>No</a:t>
                      </a:r>
                    </a:p>
                  </a:txBody>
                  <a:tcPr/>
                </a:tc>
                <a:tc>
                  <a:txBody>
                    <a:bodyPr/>
                    <a:lstStyle/>
                    <a:p>
                      <a:r>
                        <a:t>Row</a:t>
                      </a:r>
                    </a:p>
                  </a:txBody>
                  <a:tcPr/>
                </a:tc>
                <a:extLst>
                  <a:ext uri="{0D108BD9-81ED-4DB2-BD59-A6C34878D82A}">
                    <a16:rowId xmlns:a16="http://schemas.microsoft.com/office/drawing/2014/main" val="10003"/>
                  </a:ext>
                </a:extLst>
              </a:tr>
              <a:tr h="457200">
                <a:tc>
                  <a:txBody>
                    <a:bodyPr/>
                    <a:lstStyle/>
                    <a:p>
                      <a:r>
                        <a:t>Thrift</a:t>
                      </a:r>
                    </a:p>
                  </a:txBody>
                  <a:tcPr/>
                </a:tc>
                <a:tc>
                  <a:txBody>
                    <a:bodyPr/>
                    <a:lstStyle/>
                    <a:p>
                      <a:r>
                        <a:t>Yes</a:t>
                      </a:r>
                    </a:p>
                  </a:txBody>
                  <a:tcPr/>
                </a:tc>
                <a:tc>
                  <a:txBody>
                    <a:bodyPr/>
                    <a:lstStyle/>
                    <a:p>
                      <a:r>
                        <a:t>Yes</a:t>
                      </a:r>
                    </a:p>
                  </a:txBody>
                  <a:tcPr/>
                </a:tc>
                <a:tc>
                  <a:txBody>
                    <a:bodyPr/>
                    <a:lstStyle/>
                    <a:p>
                      <a:r>
                        <a:t>No</a:t>
                      </a:r>
                    </a:p>
                  </a:txBody>
                  <a:tcPr/>
                </a:tc>
                <a:tc>
                  <a:txBody>
                    <a:bodyPr/>
                    <a:lstStyle/>
                    <a:p>
                      <a:r>
                        <a:t>No</a:t>
                      </a:r>
                    </a:p>
                  </a:txBody>
                  <a:tcPr/>
                </a:tc>
                <a:tc>
                  <a:txBody>
                    <a:bodyPr/>
                    <a:lstStyle/>
                    <a:p>
                      <a:r>
                        <a:t>Yes</a:t>
                      </a:r>
                    </a:p>
                  </a:txBody>
                  <a:tcPr/>
                </a:tc>
                <a:tc>
                  <a:txBody>
                    <a:bodyPr/>
                    <a:lstStyle/>
                    <a:p>
                      <a:r>
                        <a:t>No</a:t>
                      </a:r>
                    </a:p>
                  </a:txBody>
                  <a:tcPr/>
                </a:tc>
                <a:tc>
                  <a:txBody>
                    <a:bodyPr/>
                    <a:lstStyle/>
                    <a:p>
                      <a:r>
                        <a:t>No</a:t>
                      </a:r>
                    </a:p>
                  </a:txBody>
                  <a:tcPr/>
                </a:tc>
                <a:tc>
                  <a:txBody>
                    <a:bodyPr/>
                    <a:lstStyle/>
                    <a:p>
                      <a:r>
                        <a:t>Row</a:t>
                      </a:r>
                    </a:p>
                  </a:txBody>
                  <a:tcPr/>
                </a:tc>
                <a:extLst>
                  <a:ext uri="{0D108BD9-81ED-4DB2-BD59-A6C34878D82A}">
                    <a16:rowId xmlns:a16="http://schemas.microsoft.com/office/drawing/2014/main" val="10004"/>
                  </a:ext>
                </a:extLst>
              </a:tr>
              <a:tr h="457200">
                <a:tc>
                  <a:txBody>
                    <a:bodyPr/>
                    <a:lstStyle/>
                    <a:p>
                      <a:r>
                        <a:t>Bond</a:t>
                      </a:r>
                    </a:p>
                  </a:txBody>
                  <a:tcPr/>
                </a:tc>
                <a:tc>
                  <a:txBody>
                    <a:bodyPr/>
                    <a:lstStyle/>
                    <a:p>
                      <a:r>
                        <a:t>Yes</a:t>
                      </a:r>
                    </a:p>
                  </a:txBody>
                  <a:tcPr/>
                </a:tc>
                <a:tc>
                  <a:txBody>
                    <a:bodyPr/>
                    <a:lstStyle/>
                    <a:p>
                      <a:r>
                        <a:t>Yes</a:t>
                      </a:r>
                    </a:p>
                  </a:txBody>
                  <a:tcPr/>
                </a:tc>
                <a:tc>
                  <a:txBody>
                    <a:bodyPr/>
                    <a:lstStyle/>
                    <a:p>
                      <a:r>
                        <a:t>No</a:t>
                      </a:r>
                    </a:p>
                  </a:txBody>
                  <a:tcPr/>
                </a:tc>
                <a:tc>
                  <a:txBody>
                    <a:bodyPr/>
                    <a:lstStyle/>
                    <a:p>
                      <a:r>
                        <a:t>Optional</a:t>
                      </a:r>
                    </a:p>
                  </a:txBody>
                  <a:tcPr/>
                </a:tc>
                <a:tc>
                  <a:txBody>
                    <a:bodyPr/>
                    <a:lstStyle/>
                    <a:p>
                      <a:r>
                        <a:t>Yes</a:t>
                      </a:r>
                    </a:p>
                  </a:txBody>
                  <a:tcPr/>
                </a:tc>
                <a:tc>
                  <a:txBody>
                    <a:bodyPr/>
                    <a:lstStyle/>
                    <a:p>
                      <a:r>
                        <a:t>No</a:t>
                      </a:r>
                    </a:p>
                  </a:txBody>
                  <a:tcPr/>
                </a:tc>
                <a:tc>
                  <a:txBody>
                    <a:bodyPr/>
                    <a:lstStyle/>
                    <a:p>
                      <a:r>
                        <a:t>Yes</a:t>
                      </a:r>
                    </a:p>
                  </a:txBody>
                  <a:tcPr/>
                </a:tc>
                <a:tc>
                  <a:txBody>
                    <a:bodyPr/>
                    <a:lstStyle/>
                    <a:p>
                      <a:r>
                        <a:t>Row</a:t>
                      </a:r>
                    </a:p>
                  </a:txBody>
                  <a:tcPr/>
                </a:tc>
                <a:extLst>
                  <a:ext uri="{0D108BD9-81ED-4DB2-BD59-A6C34878D82A}">
                    <a16:rowId xmlns:a16="http://schemas.microsoft.com/office/drawing/2014/main" val="10005"/>
                  </a:ext>
                </a:extLst>
              </a:tr>
              <a:tr h="457200">
                <a:tc>
                  <a:txBody>
                    <a:bodyPr/>
                    <a:lstStyle/>
                    <a:p>
                      <a:r>
                        <a:t>Protobuf</a:t>
                      </a:r>
                    </a:p>
                  </a:txBody>
                  <a:tcPr/>
                </a:tc>
                <a:tc>
                  <a:txBody>
                    <a:bodyPr/>
                    <a:lstStyle/>
                    <a:p>
                      <a:r>
                        <a:t>Yes</a:t>
                      </a:r>
                    </a:p>
                  </a:txBody>
                  <a:tcPr/>
                </a:tc>
                <a:tc>
                  <a:txBody>
                    <a:bodyPr/>
                    <a:lstStyle/>
                    <a:p>
                      <a:r>
                        <a:t>No</a:t>
                      </a:r>
                    </a:p>
                  </a:txBody>
                  <a:tcPr/>
                </a:tc>
                <a:tc>
                  <a:txBody>
                    <a:bodyPr/>
                    <a:lstStyle/>
                    <a:p>
                      <a:r>
                        <a:t>No</a:t>
                      </a:r>
                    </a:p>
                  </a:txBody>
                  <a:tcPr/>
                </a:tc>
                <a:tc>
                  <a:txBody>
                    <a:bodyPr/>
                    <a:lstStyle/>
                    <a:p>
                      <a:r>
                        <a:t>Optional</a:t>
                      </a:r>
                    </a:p>
                  </a:txBody>
                  <a:tcPr/>
                </a:tc>
                <a:tc>
                  <a:txBody>
                    <a:bodyPr/>
                    <a:lstStyle/>
                    <a:p>
                      <a:r>
                        <a:t>Yes</a:t>
                      </a:r>
                    </a:p>
                  </a:txBody>
                  <a:tcPr/>
                </a:tc>
                <a:tc>
                  <a:txBody>
                    <a:bodyPr/>
                    <a:lstStyle/>
                    <a:p>
                      <a:r>
                        <a:t>No</a:t>
                      </a:r>
                    </a:p>
                  </a:txBody>
                  <a:tcPr/>
                </a:tc>
                <a:tc>
                  <a:txBody>
                    <a:bodyPr/>
                    <a:lstStyle/>
                    <a:p>
                      <a:r>
                        <a:t>Yes</a:t>
                      </a:r>
                    </a:p>
                  </a:txBody>
                  <a:tcPr/>
                </a:tc>
                <a:tc>
                  <a:txBody>
                    <a:bodyPr/>
                    <a:lstStyle/>
                    <a:p>
                      <a:r>
                        <a:t>Row</a:t>
                      </a:r>
                    </a:p>
                  </a:txBody>
                  <a:tcPr/>
                </a:tc>
                <a:extLst>
                  <a:ext uri="{0D108BD9-81ED-4DB2-BD59-A6C34878D82A}">
                    <a16:rowId xmlns:a16="http://schemas.microsoft.com/office/drawing/2014/main" val="10006"/>
                  </a:ext>
                </a:extLst>
              </a:tr>
              <a:tr h="457200">
                <a:tc>
                  <a:txBody>
                    <a:bodyPr/>
                    <a:lstStyle/>
                    <a:p>
                      <a:r>
                        <a:t>Avro</a:t>
                      </a:r>
                    </a:p>
                  </a:txBody>
                  <a:tcPr/>
                </a:tc>
                <a:tc>
                  <a:txBody>
                    <a:bodyPr/>
                    <a:lstStyle/>
                    <a:p>
                      <a:r>
                        <a:t>Yes</a:t>
                      </a:r>
                    </a:p>
                  </a:txBody>
                  <a:tcPr/>
                </a:tc>
                <a:tc>
                  <a:txBody>
                    <a:bodyPr/>
                    <a:lstStyle/>
                    <a:p>
                      <a:r>
                        <a:t>Yes</a:t>
                      </a:r>
                    </a:p>
                  </a:txBody>
                  <a:tcPr/>
                </a:tc>
                <a:tc>
                  <a:txBody>
                    <a:bodyPr/>
                    <a:lstStyle/>
                    <a:p>
                      <a:r>
                        <a:t>No</a:t>
                      </a:r>
                    </a:p>
                  </a:txBody>
                  <a:tcPr/>
                </a:tc>
                <a:tc>
                  <a:txBody>
                    <a:bodyPr/>
                    <a:lstStyle/>
                    <a:p>
                      <a:r>
                        <a:t>Yes</a:t>
                      </a:r>
                    </a:p>
                  </a:txBody>
                  <a:tcPr/>
                </a:tc>
                <a:tc>
                  <a:txBody>
                    <a:bodyPr/>
                    <a:lstStyle/>
                    <a:p>
                      <a:r>
                        <a:t>Yes</a:t>
                      </a:r>
                    </a:p>
                  </a:txBody>
                  <a:tcPr/>
                </a:tc>
                <a:tc>
                  <a:txBody>
                    <a:bodyPr/>
                    <a:lstStyle/>
                    <a:p>
                      <a:r>
                        <a:t>No</a:t>
                      </a:r>
                    </a:p>
                  </a:txBody>
                  <a:tcPr/>
                </a:tc>
                <a:tc>
                  <a:txBody>
                    <a:bodyPr/>
                    <a:lstStyle/>
                    <a:p>
                      <a:r>
                        <a:t>Yes</a:t>
                      </a:r>
                    </a:p>
                  </a:txBody>
                  <a:tcPr/>
                </a:tc>
                <a:tc>
                  <a:txBody>
                    <a:bodyPr/>
                    <a:lstStyle/>
                    <a:p>
                      <a:r>
                        <a:t>Row</a:t>
                      </a:r>
                    </a:p>
                  </a:txBody>
                  <a:tcPr/>
                </a:tc>
                <a:extLst>
                  <a:ext uri="{0D108BD9-81ED-4DB2-BD59-A6C34878D82A}">
                    <a16:rowId xmlns:a16="http://schemas.microsoft.com/office/drawing/2014/main" val="10007"/>
                  </a:ext>
                </a:extLst>
              </a:tr>
              <a:tr h="457200">
                <a:tc>
                  <a:txBody>
                    <a:bodyPr/>
                    <a:lstStyle/>
                    <a:p>
                      <a:r>
                        <a:t>Parquet</a:t>
                      </a:r>
                    </a:p>
                  </a:txBody>
                  <a:tcPr/>
                </a:tc>
                <a:tc>
                  <a:txBody>
                    <a:bodyPr/>
                    <a:lstStyle/>
                    <a:p>
                      <a:r>
                        <a:t>No</a:t>
                      </a:r>
                    </a:p>
                  </a:txBody>
                  <a:tcPr/>
                </a:tc>
                <a:tc>
                  <a:txBody>
                    <a:bodyPr/>
                    <a:lstStyle/>
                    <a:p>
                      <a:r>
                        <a:t>No</a:t>
                      </a:r>
                    </a:p>
                  </a:txBody>
                  <a:tcPr/>
                </a:tc>
                <a:tc>
                  <a:txBody>
                    <a:bodyPr/>
                    <a:lstStyle/>
                    <a:p>
                      <a:r>
                        <a:t>No</a:t>
                      </a:r>
                    </a:p>
                  </a:txBody>
                  <a:tcPr/>
                </a:tc>
                <a:tc>
                  <a:txBody>
                    <a:bodyPr/>
                    <a:lstStyle/>
                    <a:p>
                      <a:r>
                        <a:t>Yes</a:t>
                      </a:r>
                    </a:p>
                  </a:txBody>
                  <a:tcPr/>
                </a:tc>
                <a:tc>
                  <a:txBody>
                    <a:bodyPr/>
                    <a:lstStyle/>
                    <a:p>
                      <a:r>
                        <a:t>Yes</a:t>
                      </a:r>
                    </a:p>
                  </a:txBody>
                  <a:tcPr/>
                </a:tc>
                <a:tc>
                  <a:txBody>
                    <a:bodyPr/>
                    <a:lstStyle/>
                    <a:p>
                      <a:r>
                        <a:t>Yes</a:t>
                      </a:r>
                    </a:p>
                  </a:txBody>
                  <a:tcPr/>
                </a:tc>
                <a:tc>
                  <a:txBody>
                    <a:bodyPr/>
                    <a:lstStyle/>
                    <a:p>
                      <a:r>
                        <a:t>Limited</a:t>
                      </a:r>
                    </a:p>
                  </a:txBody>
                  <a:tcPr/>
                </a:tc>
                <a:tc>
                  <a:txBody>
                    <a:bodyPr/>
                    <a:lstStyle/>
                    <a:p>
                      <a:r>
                        <a:t>Column</a:t>
                      </a:r>
                    </a:p>
                  </a:txBody>
                  <a:tcPr/>
                </a:tc>
                <a:extLst>
                  <a:ext uri="{0D108BD9-81ED-4DB2-BD59-A6C34878D82A}">
                    <a16:rowId xmlns:a16="http://schemas.microsoft.com/office/drawing/2014/main" val="10008"/>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Protocols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is an API?</a:t>
            </a:r>
          </a:p>
        </p:txBody>
      </p:sp>
      <p:sp>
        <p:nvSpPr>
          <p:cNvPr id="3" name="Content Placeholder 2"/>
          <p:cNvSpPr>
            <a:spLocks noGrp="1"/>
          </p:cNvSpPr>
          <p:nvPr>
            <p:ph idx="1"/>
          </p:nvPr>
        </p:nvSpPr>
        <p:spPr/>
        <p:txBody>
          <a:bodyPr/>
          <a:lstStyle/>
          <a:p>
            <a:r>
              <a:t> API is Application Programming Interface</a:t>
            </a:r>
          </a:p>
          <a:p>
            <a:r>
              <a:t> It is a means for allowing developers (not users) to access functionality</a:t>
            </a:r>
          </a:p>
          <a:p>
            <a:r>
              <a:t> A Good API should shield the user from the app internals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SOAP</a:t>
            </a:r>
          </a:p>
        </p:txBody>
      </p:sp>
      <p:sp>
        <p:nvSpPr>
          <p:cNvPr id="3" name="Content Placeholder 2"/>
          <p:cNvSpPr>
            <a:spLocks noGrp="1"/>
          </p:cNvSpPr>
          <p:nvPr>
            <p:ph idx="1"/>
          </p:nvPr>
        </p:nvSpPr>
        <p:spPr/>
        <p:txBody>
          <a:bodyPr/>
          <a:lstStyle/>
          <a:p>
            <a:r>
              <a:t> SOAP uses XML</a:t>
            </a:r>
          </a:p>
          <a:p>
            <a:r>
              <a:t> Describes service using WSDL file</a:t>
            </a:r>
          </a:p>
          <a:p>
            <a:r>
              <a:t> Not often used in modern era</a:t>
            </a:r>
          </a:p>
          <a:p>
            <a:endParaRPr/>
          </a:p>
          <a:p>
            <a:endParaRPr/>
          </a:p>
          <a:p>
            <a:endParaRPr/>
          </a:p>
          <a:p>
            <a:endParaRPr/>
          </a:p>
          <a:p>
            <a:endParaRPr/>
          </a:p>
          <a:p>
            <a:endParaRPr/>
          </a:p>
          <a:p>
            <a:endParaRPr/>
          </a:p>
          <a:p>
            <a:endParaRPr/>
          </a:p>
          <a:p>
            <a:endParaRPr/>
          </a:p>
          <a:p>
            <a:endParaRPr/>
          </a:p>
          <a:p>
            <a:endParaRPr/>
          </a:p>
          <a:p>
            <a:endParaRPr/>
          </a:p>
          <a:p>
            <a:endParaRPr/>
          </a:p>
        </p:txBody>
      </p:sp>
      <p:pic>
        <p:nvPicPr>
          <p:cNvPr id="4" name="Picture 3" descr="soap-1215027_640.jpg"/>
          <p:cNvPicPr>
            <a:picLocks noChangeAspect="1"/>
          </p:cNvPicPr>
          <p:nvPr/>
        </p:nvPicPr>
        <p:blipFill>
          <a:blip r:embed="rId3"/>
          <a:stretch>
            <a:fillRect/>
          </a:stretch>
        </p:blipFill>
        <p:spPr>
          <a:xfrm>
            <a:off x="374904" y="2816352"/>
            <a:ext cx="5400114" cy="4041648"/>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REST</a:t>
            </a:r>
          </a:p>
        </p:txBody>
      </p:sp>
      <p:sp>
        <p:nvSpPr>
          <p:cNvPr id="3" name="Content Placeholder 2"/>
          <p:cNvSpPr>
            <a:spLocks noGrp="1"/>
          </p:cNvSpPr>
          <p:nvPr>
            <p:ph idx="1"/>
          </p:nvPr>
        </p:nvSpPr>
        <p:spPr/>
        <p:txBody>
          <a:bodyPr/>
          <a:lstStyle/>
          <a:p>
            <a:r>
              <a:t> REST is technically not a protocol</a:t>
            </a:r>
          </a:p>
          <a:p>
            <a:r>
              <a:t> REST can use any serialization</a:t>
            </a:r>
          </a:p>
          <a:p>
            <a:pPr lvl="1"/>
            <a:r>
              <a:t> JSON</a:t>
            </a:r>
          </a:p>
          <a:p>
            <a:pPr lvl="1"/>
            <a:r>
              <a:t> Protobuf</a:t>
            </a:r>
          </a:p>
          <a:p>
            <a:r>
              <a:t> REST does NOT use RPC</a:t>
            </a:r>
          </a:p>
          <a:p>
            <a:endParaRPr/>
          </a:p>
          <a:p>
            <a:endParaRPr/>
          </a:p>
          <a:p>
            <a:endParaRPr/>
          </a:p>
          <a:p>
            <a:endParaRPr/>
          </a:p>
          <a:p>
            <a:endParaRPr/>
          </a:p>
          <a:p>
            <a:endParaRPr/>
          </a:p>
          <a:p>
            <a:endParaRPr/>
          </a:p>
          <a:p>
            <a:endParaRPr/>
          </a:p>
          <a:p>
            <a:endParaRPr/>
          </a:p>
          <a:p>
            <a:endParaRPr/>
          </a:p>
          <a:p>
            <a:endParaRPr/>
          </a:p>
        </p:txBody>
      </p:sp>
      <p:pic>
        <p:nvPicPr>
          <p:cNvPr id="4" name="Picture 3" descr="chair-chilling-girl-6344.jpg"/>
          <p:cNvPicPr>
            <a:picLocks noChangeAspect="1"/>
          </p:cNvPicPr>
          <p:nvPr/>
        </p:nvPicPr>
        <p:blipFill>
          <a:blip r:embed="rId3"/>
          <a:stretch>
            <a:fillRect/>
          </a:stretch>
        </p:blipFill>
        <p:spPr>
          <a:xfrm>
            <a:off x="3601560" y="3147164"/>
            <a:ext cx="5256690" cy="350446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GRPC</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r>
              <a:t> Protobuf is only a serialization format, not a communication protocol</a:t>
            </a:r>
          </a:p>
          <a:p>
            <a:r>
              <a:t> GPPC is the communication protocol Google uses for protobuf.</a:t>
            </a:r>
          </a:p>
          <a:p>
            <a:r>
              <a:t> Brings protobuf in line with Thrift, Bond, or Avro</a:t>
            </a:r>
          </a:p>
        </p:txBody>
      </p:sp>
      <p:pic>
        <p:nvPicPr>
          <p:cNvPr id="4" name="Picture 3" descr="grpc.png"/>
          <p:cNvPicPr>
            <a:picLocks noChangeAspect="1"/>
          </p:cNvPicPr>
          <p:nvPr/>
        </p:nvPicPr>
        <p:blipFill>
          <a:blip r:embed="rId3"/>
          <a:stretch>
            <a:fillRect/>
          </a:stretch>
        </p:blipFill>
        <p:spPr>
          <a:xfrm>
            <a:off x="374904" y="1828800"/>
            <a:ext cx="2616200" cy="13335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rPr dirty="0"/>
              <a:t>Authentication</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Intro</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The Problem</a:t>
            </a:r>
          </a:p>
        </p:txBody>
      </p:sp>
      <p:sp>
        <p:nvSpPr>
          <p:cNvPr id="3" name="Content Placeholder 2"/>
          <p:cNvSpPr>
            <a:spLocks noGrp="1"/>
          </p:cNvSpPr>
          <p:nvPr>
            <p:ph idx="1"/>
          </p:nvPr>
        </p:nvSpPr>
        <p:spPr/>
        <p:txBody>
          <a:bodyPr/>
          <a:lstStyle/>
          <a:p>
            <a:r>
              <a:t> You develop a great web service.</a:t>
            </a:r>
          </a:p>
          <a:p>
            <a:r>
              <a:t> But you need to secure it.</a:t>
            </a:r>
          </a:p>
          <a:p>
            <a:pPr lvl="1"/>
            <a:r>
              <a:t> Do you</a:t>
            </a:r>
            <a:r>
              <a:rPr i="1"/>
              <a:t> really</a:t>
            </a:r>
            <a:r>
              <a:t> need to secure it?</a:t>
            </a:r>
          </a:p>
          <a:p>
            <a:pPr lvl="1"/>
            <a:r>
              <a:rPr b="1"/>
              <a:t> YES!</a:t>
            </a:r>
          </a:p>
          <a:p>
            <a:r>
              <a:t> How to do that?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HTTP Basic Authentication</a:t>
            </a:r>
          </a:p>
        </p:txBody>
      </p:sp>
      <p:sp>
        <p:nvSpPr>
          <p:cNvPr id="3" name="Content Placeholder 2"/>
          <p:cNvSpPr>
            <a:spLocks noGrp="1"/>
          </p:cNvSpPr>
          <p:nvPr>
            <p:ph idx="1"/>
          </p:nvPr>
        </p:nvSpPr>
        <p:spPr/>
        <p:txBody>
          <a:bodyPr/>
          <a:lstStyle/>
          <a:p>
            <a:r>
              <a:t> Uses HTTP Standard Headers</a:t>
            </a:r>
          </a:p>
          <a:p>
            <a:r>
              <a:t> Combine Username + Password to</a:t>
            </a:r>
            <a:r>
              <a:rPr>
                <a:latin typeface="Courier New"/>
              </a:rPr>
              <a:t> Base64</a:t>
            </a:r>
            <a:r>
              <a:t> string</a:t>
            </a:r>
          </a:p>
          <a:p>
            <a:pPr lvl="1"/>
            <a:r>
              <a:t> example:</a:t>
            </a:r>
            <a:r>
              <a:rPr>
                <a:latin typeface="Courier New"/>
              </a:rPr>
              <a:t> myusername:mypassword</a:t>
            </a:r>
          </a:p>
          <a:p>
            <a:pPr lvl="1"/>
            <a:r>
              <a:t> NOT encrypted.  So you need to use SSL!</a:t>
            </a:r>
          </a:p>
          <a:p>
            <a:endParaRPr/>
          </a:p>
          <a:p>
            <a:endParaRPr/>
          </a:p>
        </p:txBody>
      </p:sp>
      <p:pic>
        <p:nvPicPr>
          <p:cNvPr id="4" name="Picture 3" descr="1.png"/>
          <p:cNvPicPr>
            <a:picLocks noChangeAspect="1"/>
          </p:cNvPicPr>
          <p:nvPr/>
        </p:nvPicPr>
        <p:blipFill>
          <a:blip r:embed="rId3"/>
          <a:stretch>
            <a:fillRect/>
          </a:stretch>
        </p:blipFill>
        <p:spPr>
          <a:xfrm>
            <a:off x="0" y="3145536"/>
            <a:ext cx="8331200" cy="4953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Spring Basic Authentiation</a:t>
            </a:r>
          </a:p>
        </p:txBody>
      </p:sp>
      <p:sp>
        <p:nvSpPr>
          <p:cNvPr id="3" name="Content Placeholder 2"/>
          <p:cNvSpPr>
            <a:spLocks noGrp="1"/>
          </p:cNvSpPr>
          <p:nvPr>
            <p:ph idx="1"/>
          </p:nvPr>
        </p:nvSpPr>
        <p:spPr/>
        <p:txBody>
          <a:bodyPr/>
          <a:lstStyle/>
          <a:p>
            <a:r>
              <a:t> Basic Authentication can be set up by Spring boot</a:t>
            </a:r>
          </a:p>
          <a:p>
            <a:r>
              <a:t> By including spring-boot-starter-security</a:t>
            </a:r>
          </a:p>
          <a:p>
            <a:endParaRPr/>
          </a:p>
          <a:p>
            <a:endParaRPr/>
          </a:p>
          <a:p>
            <a:endParaRPr/>
          </a:p>
          <a:p>
            <a:endParaRPr/>
          </a:p>
          <a:p>
            <a:endParaRPr/>
          </a:p>
          <a:p>
            <a:endParaRPr/>
          </a:p>
          <a:p>
            <a:endParaRPr/>
          </a:p>
        </p:txBody>
      </p:sp>
      <p:pic>
        <p:nvPicPr>
          <p:cNvPr id="4" name="Picture 3" descr="1.png"/>
          <p:cNvPicPr>
            <a:picLocks noChangeAspect="1"/>
          </p:cNvPicPr>
          <p:nvPr/>
        </p:nvPicPr>
        <p:blipFill>
          <a:blip r:embed="rId3"/>
          <a:stretch>
            <a:fillRect/>
          </a:stretch>
        </p:blipFill>
        <p:spPr>
          <a:xfrm>
            <a:off x="0" y="2487168"/>
            <a:ext cx="9093200" cy="12192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Cross Site Network Forgery</a:t>
            </a:r>
          </a:p>
        </p:txBody>
      </p:sp>
      <p:sp>
        <p:nvSpPr>
          <p:cNvPr id="3" name="Content Placeholder 2"/>
          <p:cNvSpPr>
            <a:spLocks noGrp="1"/>
          </p:cNvSpPr>
          <p:nvPr>
            <p:ph idx="1"/>
          </p:nvPr>
        </p:nvSpPr>
        <p:spPr/>
        <p:txBody>
          <a:bodyPr/>
          <a:lstStyle/>
          <a:p>
            <a:r>
              <a:t> When an attacker hijacks a user token</a:t>
            </a:r>
          </a:p>
          <a:p>
            <a:pPr lvl="1"/>
            <a:r>
              <a:t> reuses token for malicious purposes.</a:t>
            </a:r>
          </a:p>
          <a:p>
            <a:r>
              <a:t> How to preent CSNF?</a:t>
            </a:r>
          </a:p>
          <a:p>
            <a:pPr lvl="1"/>
            <a:r>
              <a:t> use SSL</a:t>
            </a:r>
          </a:p>
          <a:p>
            <a:pPr lvl="1"/>
            <a:r>
              <a:t> Enable CSNF mode</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Introduction to JAX-WS</a:t>
            </a:r>
          </a:p>
        </p:txBody>
      </p:sp>
      <p:sp>
        <p:nvSpPr>
          <p:cNvPr id="3" name="Content Placeholder 2"/>
          <p:cNvSpPr>
            <a:spLocks noGrp="1"/>
          </p:cNvSpPr>
          <p:nvPr>
            <p:ph idx="1"/>
          </p:nvPr>
        </p:nvSpPr>
        <p:spPr/>
        <p:txBody>
          <a:bodyPr/>
          <a:lstStyle/>
          <a:p>
            <a:r>
              <a:t> Java API for XML Web Services (JAX-WS)</a:t>
            </a:r>
          </a:p>
          <a:p>
            <a:pPr lvl="1"/>
            <a:r>
              <a:t> Java API for SOAP</a:t>
            </a:r>
          </a:p>
          <a:p>
            <a:pPr lvl="1"/>
            <a:r>
              <a:t> Part of Java EE platform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History</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Metro</a:t>
            </a:r>
          </a:p>
        </p:txBody>
      </p:sp>
      <p:sp>
        <p:nvSpPr>
          <p:cNvPr id="3" name="Content Placeholder 2"/>
          <p:cNvSpPr>
            <a:spLocks noGrp="1"/>
          </p:cNvSpPr>
          <p:nvPr>
            <p:ph idx="1"/>
          </p:nvPr>
        </p:nvSpPr>
        <p:spPr/>
        <p:txBody>
          <a:bodyPr/>
          <a:lstStyle/>
          <a:p>
            <a:r>
              <a:rPr dirty="0"/>
              <a:t> Reference Implementation for JAX-WS</a:t>
            </a:r>
          </a:p>
          <a:p>
            <a:r>
              <a:rPr dirty="0"/>
              <a:t> Demonstra</a:t>
            </a:r>
            <a:r>
              <a:rPr lang="en-US" dirty="0"/>
              <a:t>tion</a:t>
            </a:r>
            <a:endParaRPr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Jersey: JAX-RS Reference</a:t>
            </a:r>
          </a:p>
        </p:txBody>
      </p:sp>
      <p:sp>
        <p:nvSpPr>
          <p:cNvPr id="3" name="Content Placeholder 2"/>
          <p:cNvSpPr>
            <a:spLocks noGrp="1"/>
          </p:cNvSpPr>
          <p:nvPr>
            <p:ph idx="1"/>
          </p:nvPr>
        </p:nvSpPr>
        <p:spPr/>
        <p:txBody>
          <a:bodyPr/>
          <a:lstStyle/>
          <a:p>
            <a:r>
              <a:rPr dirty="0"/>
              <a:t> JAX-RS is an API, not an implementation</a:t>
            </a:r>
          </a:p>
          <a:p>
            <a:r>
              <a:rPr dirty="0"/>
              <a:t> Jersey is a reference implementation of JAX-RS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Spring Framework</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is Spring Framework?</a:t>
            </a:r>
          </a:p>
        </p:txBody>
      </p:sp>
      <p:sp>
        <p:nvSpPr>
          <p:cNvPr id="3" name="Content Placeholder 2"/>
          <p:cNvSpPr>
            <a:spLocks noGrp="1"/>
          </p:cNvSpPr>
          <p:nvPr>
            <p:ph idx="1"/>
          </p:nvPr>
        </p:nvSpPr>
        <p:spPr/>
        <p:txBody>
          <a:bodyPr/>
          <a:lstStyle/>
          <a:p>
            <a:r>
              <a:rPr dirty="0"/>
              <a:t> Spring Framework is a suite of Java Frameworks</a:t>
            </a:r>
          </a:p>
          <a:p>
            <a:r>
              <a:rPr dirty="0"/>
              <a:t> Based on Inversion of Control Container</a:t>
            </a:r>
          </a:p>
          <a:p>
            <a:r>
              <a:rPr dirty="0"/>
              <a:t> Dependency Injection</a:t>
            </a:r>
          </a:p>
        </p:txBody>
      </p:sp>
      <p:pic>
        <p:nvPicPr>
          <p:cNvPr id="5" name="Picture 4">
            <a:extLst>
              <a:ext uri="{FF2B5EF4-FFF2-40B4-BE49-F238E27FC236}">
                <a16:creationId xmlns:a16="http://schemas.microsoft.com/office/drawing/2014/main" id="{3D7F28E5-35B5-714A-AFDD-FC2E837058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8152" y="3359462"/>
            <a:ext cx="3416300" cy="23876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Inversion of Control Container</a:t>
            </a:r>
          </a:p>
        </p:txBody>
      </p:sp>
      <p:sp>
        <p:nvSpPr>
          <p:cNvPr id="3" name="Content Placeholder 2"/>
          <p:cNvSpPr>
            <a:spLocks noGrp="1"/>
          </p:cNvSpPr>
          <p:nvPr>
            <p:ph idx="1"/>
          </p:nvPr>
        </p:nvSpPr>
        <p:spPr/>
        <p:txBody>
          <a:bodyPr/>
          <a:lstStyle/>
          <a:p>
            <a:r>
              <a:rPr dirty="0"/>
              <a:t> Spring is the most popular </a:t>
            </a:r>
            <a:r>
              <a:rPr dirty="0" err="1"/>
              <a:t>IoC</a:t>
            </a:r>
            <a:r>
              <a:rPr dirty="0"/>
              <a:t> in Java</a:t>
            </a:r>
          </a:p>
          <a:p>
            <a:r>
              <a:rPr dirty="0"/>
              <a:t> Allows software to automatically</a:t>
            </a:r>
            <a:r>
              <a:rPr lang="en-US" dirty="0"/>
              <a:t> modify itself</a:t>
            </a:r>
            <a:endParaRPr dirty="0"/>
          </a:p>
          <a:p>
            <a:r>
              <a:rPr dirty="0"/>
              <a:t> Hollywood Principle:</a:t>
            </a:r>
          </a:p>
          <a:p>
            <a:pPr lvl="1"/>
            <a:r>
              <a:rPr dirty="0"/>
              <a:t> "Don't call us; we'll call you."</a:t>
            </a:r>
          </a:p>
        </p:txBody>
      </p:sp>
      <p:pic>
        <p:nvPicPr>
          <p:cNvPr id="5" name="Picture 4">
            <a:extLst>
              <a:ext uri="{FF2B5EF4-FFF2-40B4-BE49-F238E27FC236}">
                <a16:creationId xmlns:a16="http://schemas.microsoft.com/office/drawing/2014/main" id="{594FE010-41D4-EE44-A18B-E92AD6EF38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2734" y="3539775"/>
            <a:ext cx="5245516" cy="296949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Advantages of IoC</a:t>
            </a:r>
          </a:p>
        </p:txBody>
      </p:sp>
      <p:sp>
        <p:nvSpPr>
          <p:cNvPr id="3" name="Content Placeholder 2"/>
          <p:cNvSpPr>
            <a:spLocks noGrp="1"/>
          </p:cNvSpPr>
          <p:nvPr>
            <p:ph idx="1"/>
          </p:nvPr>
        </p:nvSpPr>
        <p:spPr/>
        <p:txBody>
          <a:bodyPr/>
          <a:lstStyle/>
          <a:p>
            <a:r>
              <a:rPr dirty="0"/>
              <a:t> Decouple execution from implementation</a:t>
            </a:r>
          </a:p>
          <a:p>
            <a:r>
              <a:rPr dirty="0"/>
              <a:t> Focus on module of task</a:t>
            </a:r>
          </a:p>
          <a:p>
            <a:r>
              <a:rPr dirty="0"/>
              <a:t> Rely on contracts</a:t>
            </a:r>
          </a:p>
          <a:p>
            <a:r>
              <a:rPr dirty="0"/>
              <a:t> Prevent side-effects</a:t>
            </a:r>
          </a:p>
          <a:p>
            <a:r>
              <a:rPr dirty="0"/>
              <a:t> Much easier testing</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Spring Boot</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Spring Boot</a:t>
            </a:r>
          </a:p>
        </p:txBody>
      </p:sp>
      <p:sp>
        <p:nvSpPr>
          <p:cNvPr id="3" name="Content Placeholder 2"/>
          <p:cNvSpPr>
            <a:spLocks noGrp="1"/>
          </p:cNvSpPr>
          <p:nvPr>
            <p:ph idx="1"/>
          </p:nvPr>
        </p:nvSpPr>
        <p:spPr/>
        <p:txBody>
          <a:bodyPr/>
          <a:lstStyle/>
          <a:p>
            <a:r>
              <a:rPr dirty="0"/>
              <a:t> Spring requires a lot of configuration.</a:t>
            </a:r>
          </a:p>
          <a:p>
            <a:r>
              <a:rPr dirty="0"/>
              <a:t> Problem: I have simply replaced:</a:t>
            </a:r>
          </a:p>
          <a:p>
            <a:pPr lvl="1"/>
            <a:r>
              <a:rPr dirty="0"/>
              <a:t> lots of code with</a:t>
            </a:r>
          </a:p>
          <a:p>
            <a:pPr lvl="1"/>
            <a:r>
              <a:rPr dirty="0"/>
              <a:t> lots of XML!</a:t>
            </a:r>
          </a:p>
          <a:p>
            <a:r>
              <a:rPr dirty="0"/>
              <a:t> Can't we</a:t>
            </a:r>
            <a:r>
              <a:rPr b="1" dirty="0"/>
              <a:t> autoconfigure</a:t>
            </a:r>
            <a:r>
              <a:rPr dirty="0"/>
              <a:t> our app?</a:t>
            </a:r>
          </a:p>
          <a:p>
            <a:r>
              <a:rPr dirty="0"/>
              <a:t> Do we need to configure everything?</a:t>
            </a:r>
            <a:endParaRPr lang="en-US" dirty="0"/>
          </a:p>
          <a:p>
            <a:r>
              <a:rPr lang="en-US" dirty="0"/>
              <a:t>The answer to this is Spring Boot</a:t>
            </a:r>
          </a:p>
          <a:p>
            <a:pPr lvl="1"/>
            <a:r>
              <a:rPr lang="en-US" dirty="0"/>
              <a:t>Spring Boot makes it easy to create stand-alone, production-grade Spring-based Applications that you can run. </a:t>
            </a:r>
          </a:p>
          <a:p>
            <a:pPr lvl="1"/>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Microservices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Monolithic Services</a:t>
            </a:r>
          </a:p>
        </p:txBody>
      </p:sp>
      <p:sp>
        <p:nvSpPr>
          <p:cNvPr id="3" name="Content Placeholder 2"/>
          <p:cNvSpPr>
            <a:spLocks noGrp="1"/>
          </p:cNvSpPr>
          <p:nvPr>
            <p:ph idx="1"/>
          </p:nvPr>
        </p:nvSpPr>
        <p:spPr/>
        <p:txBody>
          <a:bodyPr/>
          <a:lstStyle/>
          <a:p>
            <a:r>
              <a:rPr dirty="0"/>
              <a:t> Traditional Services are defined as monolithic</a:t>
            </a:r>
          </a:p>
          <a:p>
            <a:r>
              <a:rPr dirty="0"/>
              <a:t> Monolithic Service Does all of the following:</a:t>
            </a:r>
          </a:p>
          <a:p>
            <a:pPr lvl="1"/>
            <a:r>
              <a:rPr dirty="0"/>
              <a:t> Presentation</a:t>
            </a:r>
          </a:p>
          <a:p>
            <a:pPr lvl="1"/>
            <a:r>
              <a:rPr dirty="0"/>
              <a:t> Business Logic</a:t>
            </a:r>
          </a:p>
          <a:p>
            <a:pPr lvl="1"/>
            <a:r>
              <a:rPr dirty="0"/>
              <a:t> DB Access</a:t>
            </a:r>
          </a:p>
          <a:p>
            <a:pPr lvl="1"/>
            <a:r>
              <a:rPr dirty="0"/>
              <a:t> Application Integration</a:t>
            </a:r>
            <a:endParaRPr lang="en-US" dirty="0"/>
          </a:p>
          <a:p>
            <a:pPr lvl="1"/>
            <a:endParaRPr lang="en-US" dirty="0"/>
          </a:p>
          <a:p>
            <a:r>
              <a:rPr lang="en-US" dirty="0"/>
              <a:t>Disadvantages of Monolithic Services</a:t>
            </a:r>
          </a:p>
          <a:p>
            <a:endParaRPr lang="en-US" dirty="0"/>
          </a:p>
          <a:p>
            <a:pPr lvl="1"/>
            <a:r>
              <a:rPr lang="en-US" dirty="0"/>
              <a:t> Hard to fully understand</a:t>
            </a:r>
          </a:p>
          <a:p>
            <a:pPr lvl="1"/>
            <a:r>
              <a:rPr lang="en-US" dirty="0"/>
              <a:t> Difficult to Scale</a:t>
            </a:r>
          </a:p>
          <a:p>
            <a:pPr lvl="1"/>
            <a:r>
              <a:rPr lang="en-US" dirty="0"/>
              <a:t> Reliability</a:t>
            </a:r>
          </a:p>
          <a:p>
            <a:pPr lvl="1"/>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Early History of APIs: Libraries</a:t>
            </a:r>
          </a:p>
        </p:txBody>
      </p:sp>
      <p:sp>
        <p:nvSpPr>
          <p:cNvPr id="3" name="Content Placeholder 2"/>
          <p:cNvSpPr>
            <a:spLocks noGrp="1"/>
          </p:cNvSpPr>
          <p:nvPr>
            <p:ph idx="1"/>
          </p:nvPr>
        </p:nvSpPr>
        <p:spPr/>
        <p:txBody>
          <a:bodyPr/>
          <a:lstStyle/>
          <a:p>
            <a:r>
              <a:t> Early Libraries consisted of a list of procedures</a:t>
            </a:r>
          </a:p>
          <a:p>
            <a:pPr lvl="1"/>
            <a:r>
              <a:t> well defined parameters, and return types</a:t>
            </a:r>
          </a:p>
          <a:p>
            <a:r>
              <a:t> Early libraries linked statically</a:t>
            </a:r>
          </a:p>
          <a:p>
            <a:pPr lvl="1"/>
            <a:r>
              <a:t> Included object file at link process</a:t>
            </a:r>
          </a:p>
          <a:p>
            <a:r>
              <a:t> Dynamic Linking or Late Binding</a:t>
            </a:r>
          </a:p>
          <a:p>
            <a:pPr lvl="1"/>
            <a:r>
              <a:t> Windows DLL / Unix .so</a:t>
            </a:r>
          </a:p>
          <a:p>
            <a:pPr lvl="1"/>
            <a:r>
              <a:t> Allows code to be linked at runtime.</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are Microservices?</a:t>
            </a:r>
          </a:p>
        </p:txBody>
      </p:sp>
      <p:sp>
        <p:nvSpPr>
          <p:cNvPr id="3" name="Content Placeholder 2"/>
          <p:cNvSpPr>
            <a:spLocks noGrp="1"/>
          </p:cNvSpPr>
          <p:nvPr>
            <p:ph idx="1"/>
          </p:nvPr>
        </p:nvSpPr>
        <p:spPr/>
        <p:txBody>
          <a:bodyPr/>
          <a:lstStyle/>
          <a:p>
            <a:r>
              <a:t> "Do One Thing and Do It Well"</a:t>
            </a:r>
          </a:p>
          <a:p>
            <a:pPr lvl="1"/>
            <a:r>
              <a:t> Each microservice does minimal level of useful funcitonality</a:t>
            </a:r>
          </a:p>
          <a:p>
            <a:r>
              <a:t> Application Composed of interconnecting services</a:t>
            </a:r>
          </a:p>
          <a:p>
            <a:pPr lvl="1"/>
            <a:r>
              <a:t> Services communicate via RPC or Messaging</a:t>
            </a:r>
          </a:p>
          <a:p>
            <a:pPr lvl="1"/>
            <a:r>
              <a:t> Services do their own persistence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UNIX Philosophy</a:t>
            </a:r>
          </a:p>
        </p:txBody>
      </p:sp>
      <p:sp>
        <p:nvSpPr>
          <p:cNvPr id="3" name="Content Placeholder 2"/>
          <p:cNvSpPr>
            <a:spLocks noGrp="1"/>
          </p:cNvSpPr>
          <p:nvPr>
            <p:ph idx="1"/>
          </p:nvPr>
        </p:nvSpPr>
        <p:spPr/>
        <p:txBody>
          <a:bodyPr/>
          <a:lstStyle/>
          <a:p>
            <a:r>
              <a:t> Small is beautiful.</a:t>
            </a:r>
          </a:p>
          <a:p>
            <a:r>
              <a:t> Make each program do one thing well.</a:t>
            </a:r>
          </a:p>
          <a:p>
            <a:r>
              <a:t> Build a prototype as soon as possible.</a:t>
            </a:r>
          </a:p>
          <a:p>
            <a:r>
              <a:t> Choose portability over efficiency.</a:t>
            </a:r>
          </a:p>
          <a:p>
            <a:r>
              <a:t> Store data in flat text files.</a:t>
            </a:r>
          </a:p>
          <a:p>
            <a:r>
              <a:t> Use software leverage to your advantage.</a:t>
            </a:r>
          </a:p>
          <a:p>
            <a:r>
              <a:t> Use shell scripts to increase leverage and portability.</a:t>
            </a:r>
          </a:p>
          <a:p>
            <a:r>
              <a:t> Avoid captive user interfaces.</a:t>
            </a:r>
          </a:p>
          <a:p>
            <a:r>
              <a:t> Make every program a filter.</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Distributed Systems</a:t>
            </a:r>
          </a:p>
        </p:txBody>
      </p:sp>
      <p:sp>
        <p:nvSpPr>
          <p:cNvPr id="3" name="Content Placeholder 2"/>
          <p:cNvSpPr>
            <a:spLocks noGrp="1"/>
          </p:cNvSpPr>
          <p:nvPr>
            <p:ph idx="1"/>
          </p:nvPr>
        </p:nvSpPr>
        <p:spPr/>
        <p:txBody>
          <a:bodyPr/>
          <a:lstStyle/>
          <a:p>
            <a:r>
              <a:t> Microservices are the "UNIX Philosophy"</a:t>
            </a:r>
          </a:p>
          <a:p>
            <a:pPr lvl="1"/>
            <a:r>
              <a:t> in distributed systems</a:t>
            </a:r>
          </a:p>
          <a:p>
            <a:pPr lvl="1"/>
            <a:r>
              <a:t> in services</a:t>
            </a:r>
          </a:p>
          <a:p>
            <a:r>
              <a:t> Does this mean that I can only do this on Linux?</a:t>
            </a:r>
          </a:p>
          <a:p>
            <a:pPr lvl="1"/>
            <a:r>
              <a:t> NO!</a:t>
            </a:r>
          </a:p>
          <a:p>
            <a:pPr lvl="1"/>
            <a:r>
              <a:t> "UNIX Philosophy" can be used on Windows too!</a:t>
            </a:r>
          </a:p>
          <a:p>
            <a:pPr lvl="1"/>
            <a:r>
              <a:t> It's just an idea</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Microservice Advantages</a:t>
            </a:r>
          </a:p>
        </p:txBody>
      </p:sp>
      <p:sp>
        <p:nvSpPr>
          <p:cNvPr id="3" name="Content Placeholder 2"/>
          <p:cNvSpPr>
            <a:spLocks noGrp="1"/>
          </p:cNvSpPr>
          <p:nvPr>
            <p:ph idx="1"/>
          </p:nvPr>
        </p:nvSpPr>
        <p:spPr/>
        <p:txBody>
          <a:bodyPr/>
          <a:lstStyle/>
          <a:p>
            <a:r>
              <a:t> Scalability</a:t>
            </a:r>
          </a:p>
          <a:p>
            <a:pPr lvl="1"/>
            <a:r>
              <a:t> Functionality already distributed</a:t>
            </a:r>
          </a:p>
          <a:p>
            <a:pPr lvl="1"/>
            <a:r>
              <a:t> Easy to Break it up as deployment</a:t>
            </a:r>
          </a:p>
          <a:p>
            <a:r>
              <a:t> Testability</a:t>
            </a:r>
          </a:p>
          <a:p>
            <a:pPr lvl="1"/>
            <a:r>
              <a:t> Each portion is minimal so easy to test</a:t>
            </a:r>
          </a:p>
          <a:p>
            <a:pPr lvl="1"/>
            <a:r>
              <a:t> TDD</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Microservice Architecture </a:t>
            </a:r>
            <a:r>
              <a:rPr lang="en-US" dirty="0"/>
              <a:t>Advantages</a:t>
            </a:r>
            <a:endParaRPr dirty="0"/>
          </a:p>
        </p:txBody>
      </p:sp>
      <p:sp>
        <p:nvSpPr>
          <p:cNvPr id="3" name="Content Placeholder 2"/>
          <p:cNvSpPr>
            <a:spLocks noGrp="1"/>
          </p:cNvSpPr>
          <p:nvPr>
            <p:ph idx="1"/>
          </p:nvPr>
        </p:nvSpPr>
        <p:spPr/>
        <p:txBody>
          <a:bodyPr/>
          <a:lstStyle/>
          <a:p>
            <a:r>
              <a:rPr lang="en-US" dirty="0"/>
              <a:t>Each microservice is relatively small</a:t>
            </a:r>
          </a:p>
          <a:p>
            <a:r>
              <a:rPr lang="en-US" dirty="0"/>
              <a:t>Easier for a developer to understand</a:t>
            </a:r>
          </a:p>
          <a:p>
            <a:r>
              <a:rPr lang="en-US" dirty="0"/>
              <a:t>The IDE is faster, enhancing developer productivity</a:t>
            </a:r>
          </a:p>
          <a:p>
            <a:r>
              <a:rPr lang="en-US" dirty="0"/>
              <a:t>The web container starts faster, making developers more productive, and speeding up deployments</a:t>
            </a:r>
          </a:p>
          <a:p>
            <a:r>
              <a:rPr lang="en-US" dirty="0"/>
              <a:t>High rate of change</a:t>
            </a:r>
          </a:p>
          <a:p>
            <a:r>
              <a:rPr lang="en-US" dirty="0"/>
              <a:t>Low cost of change</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152B5-4602-F14E-909D-2C2A3882603A}"/>
              </a:ext>
            </a:extLst>
          </p:cNvPr>
          <p:cNvSpPr>
            <a:spLocks noGrp="1"/>
          </p:cNvSpPr>
          <p:nvPr>
            <p:ph type="title"/>
          </p:nvPr>
        </p:nvSpPr>
        <p:spPr/>
        <p:txBody>
          <a:bodyPr/>
          <a:lstStyle/>
          <a:p>
            <a:r>
              <a:rPr lang="en-US" dirty="0"/>
              <a:t>Microservices Design Principles</a:t>
            </a:r>
          </a:p>
        </p:txBody>
      </p:sp>
      <p:sp>
        <p:nvSpPr>
          <p:cNvPr id="3" name="Content Placeholder 2">
            <a:extLst>
              <a:ext uri="{FF2B5EF4-FFF2-40B4-BE49-F238E27FC236}">
                <a16:creationId xmlns:a16="http://schemas.microsoft.com/office/drawing/2014/main" id="{E9EDA79F-A2C9-784A-879E-482C0C56DB36}"/>
              </a:ext>
            </a:extLst>
          </p:cNvPr>
          <p:cNvSpPr>
            <a:spLocks noGrp="1"/>
          </p:cNvSpPr>
          <p:nvPr>
            <p:ph idx="1"/>
          </p:nvPr>
        </p:nvSpPr>
        <p:spPr/>
        <p:txBody>
          <a:bodyPr/>
          <a:lstStyle/>
          <a:p>
            <a:r>
              <a:rPr lang="en-US" dirty="0"/>
              <a:t>Domain driven design</a:t>
            </a:r>
          </a:p>
          <a:p>
            <a:pPr lvl="1"/>
            <a:r>
              <a:rPr lang="en-US" dirty="0"/>
              <a:t>Microservices provide the ability to separate system capability into different domains using Domain Driven Design principles</a:t>
            </a:r>
          </a:p>
          <a:p>
            <a:r>
              <a:rPr lang="en-US" dirty="0"/>
              <a:t>Hide implementation details</a:t>
            </a:r>
          </a:p>
          <a:p>
            <a:pPr lvl="1"/>
            <a:r>
              <a:rPr lang="en-US" dirty="0"/>
              <a:t>Microservices are small services with independent lifecycles that work together as a part of the whole application</a:t>
            </a:r>
          </a:p>
          <a:p>
            <a:r>
              <a:rPr lang="en-US" dirty="0"/>
              <a:t>Decentralization</a:t>
            </a:r>
          </a:p>
          <a:p>
            <a:pPr lvl="1"/>
            <a:r>
              <a:rPr lang="en-US" dirty="0"/>
              <a:t>Each service can manage its own database, either different instances of the same database technology, or entirely different database systems.</a:t>
            </a:r>
          </a:p>
          <a:p>
            <a:r>
              <a:rPr lang="en-US" dirty="0"/>
              <a:t>Failure isolation</a:t>
            </a:r>
          </a:p>
          <a:p>
            <a:pPr lvl="1"/>
            <a:r>
              <a:rPr lang="en-US" dirty="0"/>
              <a:t>A microservice based structure is more resistant compared to the monolithic structure</a:t>
            </a:r>
          </a:p>
          <a:p>
            <a:pPr marL="0" lvl="1" indent="0">
              <a:buNone/>
            </a:pPr>
            <a:r>
              <a:rPr lang="en-US" dirty="0"/>
              <a:t>Continuous Delivery through DevOps Culture</a:t>
            </a:r>
          </a:p>
          <a:p>
            <a:pPr marL="0" lvl="1" indent="0">
              <a:buNone/>
            </a:pPr>
            <a:endParaRPr lang="en-US" dirty="0"/>
          </a:p>
        </p:txBody>
      </p:sp>
      <p:sp>
        <p:nvSpPr>
          <p:cNvPr id="4" name="Footer Placeholder 3">
            <a:extLst>
              <a:ext uri="{FF2B5EF4-FFF2-40B4-BE49-F238E27FC236}">
                <a16:creationId xmlns:a16="http://schemas.microsoft.com/office/drawing/2014/main" id="{90FE96C3-C6F5-1D42-B9B7-5070984ED07F}"/>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a:extLst>
              <a:ext uri="{FF2B5EF4-FFF2-40B4-BE49-F238E27FC236}">
                <a16:creationId xmlns:a16="http://schemas.microsoft.com/office/drawing/2014/main" id="{14C707CB-2486-0E4D-83F4-C7EE6952594E}"/>
              </a:ext>
            </a:extLst>
          </p:cNvPr>
          <p:cNvSpPr>
            <a:spLocks noGrp="1"/>
          </p:cNvSpPr>
          <p:nvPr>
            <p:ph type="sldNum" sz="quarter" idx="12"/>
          </p:nvPr>
        </p:nvSpPr>
        <p:spPr/>
        <p:txBody>
          <a:bodyPr/>
          <a:lstStyle/>
          <a:p>
            <a:fld id="{3310D8EA-3107-4873-B9AB-DD7D3E79053A}" type="slidenum">
              <a:rPr lang="en-US" smtClean="0"/>
              <a:t>65</a:t>
            </a:fld>
            <a:endParaRPr lang="en-US" dirty="0"/>
          </a:p>
        </p:txBody>
      </p:sp>
    </p:spTree>
    <p:extLst>
      <p:ext uri="{BB962C8B-B14F-4D97-AF65-F5344CB8AC3E}">
        <p14:creationId xmlns:p14="http://schemas.microsoft.com/office/powerpoint/2010/main" val="37024012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C4D23-29B3-0D49-B145-922E7F89F4B3}"/>
              </a:ext>
            </a:extLst>
          </p:cNvPr>
          <p:cNvSpPr>
            <a:spLocks noGrp="1"/>
          </p:cNvSpPr>
          <p:nvPr>
            <p:ph type="title"/>
          </p:nvPr>
        </p:nvSpPr>
        <p:spPr/>
        <p:txBody>
          <a:bodyPr/>
          <a:lstStyle/>
          <a:p>
            <a:r>
              <a:rPr lang="en-US" dirty="0"/>
              <a:t>The 5 Principles of Microservices Design and Implementation</a:t>
            </a:r>
          </a:p>
        </p:txBody>
      </p:sp>
      <p:sp>
        <p:nvSpPr>
          <p:cNvPr id="3" name="Content Placeholder 2">
            <a:extLst>
              <a:ext uri="{FF2B5EF4-FFF2-40B4-BE49-F238E27FC236}">
                <a16:creationId xmlns:a16="http://schemas.microsoft.com/office/drawing/2014/main" id="{EB226030-8AAE-5E43-A61A-E183188EF1A1}"/>
              </a:ext>
            </a:extLst>
          </p:cNvPr>
          <p:cNvSpPr>
            <a:spLocks noGrp="1"/>
          </p:cNvSpPr>
          <p:nvPr>
            <p:ph idx="1"/>
          </p:nvPr>
        </p:nvSpPr>
        <p:spPr/>
        <p:txBody>
          <a:bodyPr/>
          <a:lstStyle/>
          <a:p>
            <a:r>
              <a:rPr lang="en-US" dirty="0"/>
              <a:t>Anyone implementing microservices will do well to be mindful of the following principles</a:t>
            </a:r>
          </a:p>
          <a:p>
            <a:pPr lvl="1"/>
            <a:r>
              <a:rPr lang="en-US" dirty="0"/>
              <a:t>Elastic</a:t>
            </a:r>
          </a:p>
          <a:p>
            <a:pPr lvl="1"/>
            <a:r>
              <a:rPr lang="en-US" dirty="0"/>
              <a:t>Resilient</a:t>
            </a:r>
          </a:p>
          <a:p>
            <a:pPr lvl="1"/>
            <a:r>
              <a:rPr lang="en-US" dirty="0"/>
              <a:t>Composable</a:t>
            </a:r>
          </a:p>
          <a:p>
            <a:pPr lvl="1"/>
            <a:r>
              <a:rPr lang="en-US" dirty="0"/>
              <a:t>Minimal</a:t>
            </a:r>
          </a:p>
          <a:p>
            <a:pPr lvl="1"/>
            <a:r>
              <a:rPr lang="en-US" dirty="0"/>
              <a:t>Complete</a:t>
            </a:r>
          </a:p>
          <a:p>
            <a:pPr lvl="1"/>
            <a:endParaRPr lang="en-US" dirty="0"/>
          </a:p>
          <a:p>
            <a:pPr lvl="1"/>
            <a:endParaRPr lang="en-US" dirty="0"/>
          </a:p>
        </p:txBody>
      </p:sp>
      <p:sp>
        <p:nvSpPr>
          <p:cNvPr id="4" name="Footer Placeholder 3">
            <a:extLst>
              <a:ext uri="{FF2B5EF4-FFF2-40B4-BE49-F238E27FC236}">
                <a16:creationId xmlns:a16="http://schemas.microsoft.com/office/drawing/2014/main" id="{651DCA67-CAB9-D24B-878E-007AE8510D33}"/>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a:extLst>
              <a:ext uri="{FF2B5EF4-FFF2-40B4-BE49-F238E27FC236}">
                <a16:creationId xmlns:a16="http://schemas.microsoft.com/office/drawing/2014/main" id="{39D83CA2-31AD-C548-B73E-FEDF98CD15D3}"/>
              </a:ext>
            </a:extLst>
          </p:cNvPr>
          <p:cNvSpPr>
            <a:spLocks noGrp="1"/>
          </p:cNvSpPr>
          <p:nvPr>
            <p:ph type="sldNum" sz="quarter" idx="12"/>
          </p:nvPr>
        </p:nvSpPr>
        <p:spPr/>
        <p:txBody>
          <a:bodyPr/>
          <a:lstStyle/>
          <a:p>
            <a:fld id="{3310D8EA-3107-4873-B9AB-DD7D3E79053A}" type="slidenum">
              <a:rPr lang="en-US" smtClean="0"/>
              <a:t>66</a:t>
            </a:fld>
            <a:endParaRPr lang="en-US" dirty="0"/>
          </a:p>
        </p:txBody>
      </p:sp>
      <p:pic>
        <p:nvPicPr>
          <p:cNvPr id="7" name="Picture 6">
            <a:extLst>
              <a:ext uri="{FF2B5EF4-FFF2-40B4-BE49-F238E27FC236}">
                <a16:creationId xmlns:a16="http://schemas.microsoft.com/office/drawing/2014/main" id="{865B615A-2603-0248-AC50-21FDB406C2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1602" y="3858083"/>
            <a:ext cx="4000500" cy="2628900"/>
          </a:xfrm>
          <a:prstGeom prst="rect">
            <a:avLst/>
          </a:prstGeom>
        </p:spPr>
      </p:pic>
    </p:spTree>
    <p:extLst>
      <p:ext uri="{BB962C8B-B14F-4D97-AF65-F5344CB8AC3E}">
        <p14:creationId xmlns:p14="http://schemas.microsoft.com/office/powerpoint/2010/main" val="27087948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Principle 1: Elastic</a:t>
            </a:r>
          </a:p>
        </p:txBody>
      </p:sp>
      <p:sp>
        <p:nvSpPr>
          <p:cNvPr id="3" name="Content Placeholder 2"/>
          <p:cNvSpPr>
            <a:spLocks noGrp="1"/>
          </p:cNvSpPr>
          <p:nvPr>
            <p:ph idx="1"/>
          </p:nvPr>
        </p:nvSpPr>
        <p:spPr/>
        <p:txBody>
          <a:bodyPr/>
          <a:lstStyle/>
          <a:p>
            <a:r>
              <a:rPr dirty="0"/>
              <a:t> Must be able to scale up or down</a:t>
            </a:r>
          </a:p>
          <a:p>
            <a:r>
              <a:rPr dirty="0"/>
              <a:t> Multiple </a:t>
            </a:r>
            <a:r>
              <a:rPr lang="en-US" dirty="0"/>
              <a:t>s</a:t>
            </a:r>
            <a:r>
              <a:rPr dirty="0"/>
              <a:t>tateless </a:t>
            </a:r>
            <a:r>
              <a:rPr lang="en-US" dirty="0"/>
              <a:t>i</a:t>
            </a:r>
            <a:r>
              <a:rPr dirty="0"/>
              <a:t>nstances of </a:t>
            </a:r>
            <a:r>
              <a:rPr lang="en-US" dirty="0"/>
              <a:t>s</a:t>
            </a:r>
            <a:r>
              <a:rPr dirty="0"/>
              <a:t>ervice</a:t>
            </a:r>
          </a:p>
          <a:p>
            <a:r>
              <a:rPr dirty="0"/>
              <a:t> Routing and </a:t>
            </a:r>
            <a:r>
              <a:rPr lang="en-US" dirty="0"/>
              <a:t>l</a:t>
            </a:r>
            <a:r>
              <a:rPr dirty="0"/>
              <a:t>oad </a:t>
            </a:r>
            <a:r>
              <a:rPr lang="en-US" dirty="0"/>
              <a:t>b</a:t>
            </a:r>
            <a:r>
              <a:rPr dirty="0"/>
              <a:t>alancing</a:t>
            </a:r>
          </a:p>
          <a:p>
            <a:r>
              <a:rPr dirty="0"/>
              <a:t> Registration, </a:t>
            </a:r>
            <a:r>
              <a:rPr lang="en-US" dirty="0"/>
              <a:t>n</a:t>
            </a:r>
            <a:r>
              <a:rPr dirty="0"/>
              <a:t>aming, and </a:t>
            </a:r>
            <a:r>
              <a:rPr lang="en-US" dirty="0"/>
              <a:t>d</a:t>
            </a:r>
            <a:r>
              <a:rPr dirty="0"/>
              <a:t>iscovery</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Principle 2: </a:t>
            </a:r>
            <a:r>
              <a:rPr lang="en-US" dirty="0"/>
              <a:t>Resilient</a:t>
            </a:r>
            <a:endParaRPr dirty="0"/>
          </a:p>
        </p:txBody>
      </p:sp>
      <p:sp>
        <p:nvSpPr>
          <p:cNvPr id="3" name="Content Placeholder 2"/>
          <p:cNvSpPr>
            <a:spLocks noGrp="1"/>
          </p:cNvSpPr>
          <p:nvPr>
            <p:ph idx="1"/>
          </p:nvPr>
        </p:nvSpPr>
        <p:spPr/>
        <p:txBody>
          <a:bodyPr/>
          <a:lstStyle/>
          <a:p>
            <a:r>
              <a:t> Service will have multiple Instances</a:t>
            </a:r>
          </a:p>
          <a:p>
            <a:r>
              <a:t> High Availability</a:t>
            </a:r>
          </a:p>
          <a:p>
            <a:pPr lvl="1"/>
            <a:r>
              <a:t> Redundancy</a:t>
            </a:r>
          </a:p>
          <a:p>
            <a:pPr lvl="1"/>
            <a:r>
              <a:t> Fault Tolerance</a:t>
            </a:r>
          </a:p>
          <a:p>
            <a:r>
              <a:t> No Single Point of Failure</a:t>
            </a:r>
          </a:p>
          <a:p>
            <a:pPr lvl="1"/>
            <a:r>
              <a:t> No one service is indispensible</a:t>
            </a:r>
          </a:p>
          <a:p>
            <a:pPr lvl="1"/>
            <a:r>
              <a:t> Load/Risk Distribution</a:t>
            </a:r>
          </a:p>
          <a:p>
            <a:r>
              <a:t> Service Instance Dynamic</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Principle 3: Composable</a:t>
            </a:r>
          </a:p>
        </p:txBody>
      </p:sp>
      <p:sp>
        <p:nvSpPr>
          <p:cNvPr id="3" name="Content Placeholder 2"/>
          <p:cNvSpPr>
            <a:spLocks noGrp="1"/>
          </p:cNvSpPr>
          <p:nvPr>
            <p:ph idx="1"/>
          </p:nvPr>
        </p:nvSpPr>
        <p:spPr/>
        <p:txBody>
          <a:bodyPr/>
          <a:lstStyle/>
          <a:p>
            <a:r>
              <a:rPr dirty="0"/>
              <a:t> Common, </a:t>
            </a:r>
            <a:r>
              <a:rPr lang="en-US" dirty="0"/>
              <a:t>u</a:t>
            </a:r>
            <a:r>
              <a:rPr dirty="0"/>
              <a:t>niform </a:t>
            </a:r>
            <a:r>
              <a:rPr lang="en-US" dirty="0"/>
              <a:t>i</a:t>
            </a:r>
            <a:r>
              <a:rPr dirty="0"/>
              <a:t>nterface</a:t>
            </a:r>
          </a:p>
          <a:p>
            <a:r>
              <a:rPr dirty="0"/>
              <a:t> REST Principles</a:t>
            </a:r>
          </a:p>
          <a:p>
            <a:r>
              <a:rPr dirty="0"/>
              <a:t> Composition Patterns:</a:t>
            </a:r>
          </a:p>
          <a:p>
            <a:pPr lvl="1"/>
            <a:r>
              <a:rPr dirty="0"/>
              <a:t> aggregation</a:t>
            </a:r>
          </a:p>
          <a:p>
            <a:pPr lvl="1"/>
            <a:r>
              <a:rPr dirty="0"/>
              <a:t> linking</a:t>
            </a:r>
          </a:p>
          <a:p>
            <a:pPr lvl="1"/>
            <a:r>
              <a:rPr dirty="0"/>
              <a:t> caching</a:t>
            </a:r>
          </a:p>
          <a:p>
            <a:pPr lvl="1"/>
            <a:r>
              <a:rPr dirty="0"/>
              <a:t> proxies</a:t>
            </a:r>
          </a:p>
          <a:p>
            <a:pPr lvl="1"/>
            <a:r>
              <a:rPr dirty="0"/>
              <a:t> gateways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Object Oriented APIs</a:t>
            </a:r>
          </a:p>
        </p:txBody>
      </p:sp>
      <p:sp>
        <p:nvSpPr>
          <p:cNvPr id="3" name="Content Placeholder 2"/>
          <p:cNvSpPr>
            <a:spLocks noGrp="1"/>
          </p:cNvSpPr>
          <p:nvPr>
            <p:ph idx="1"/>
          </p:nvPr>
        </p:nvSpPr>
        <p:spPr/>
        <p:txBody>
          <a:bodyPr/>
          <a:lstStyle/>
          <a:p>
            <a:r>
              <a:t> Classes rather than Procedures</a:t>
            </a:r>
          </a:p>
          <a:p>
            <a:pPr lvl="1"/>
            <a:r>
              <a:t> Data + Methods</a:t>
            </a:r>
          </a:p>
          <a:p>
            <a:pPr lvl="1"/>
            <a:r>
              <a:t> Remote objects / Remoting</a:t>
            </a:r>
          </a:p>
          <a:p>
            <a:r>
              <a:t> Use IDL to provide class metadata</a:t>
            </a:r>
          </a:p>
          <a:p>
            <a:pPr lvl="1"/>
            <a:r>
              <a:t> Examples: CORBA, DCOM</a:t>
            </a:r>
          </a:p>
          <a:p>
            <a:r>
              <a:t> Tended to be heavyweight, and fragile</a:t>
            </a:r>
          </a:p>
          <a:p>
            <a:r>
              <a:t> Not really cross-platform</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Principle 4: Minimal</a:t>
            </a:r>
          </a:p>
        </p:txBody>
      </p:sp>
      <p:sp>
        <p:nvSpPr>
          <p:cNvPr id="3" name="Content Placeholder 2"/>
          <p:cNvSpPr>
            <a:spLocks noGrp="1"/>
          </p:cNvSpPr>
          <p:nvPr>
            <p:ph idx="1"/>
          </p:nvPr>
        </p:nvSpPr>
        <p:spPr/>
        <p:txBody>
          <a:bodyPr/>
          <a:lstStyle/>
          <a:p>
            <a:r>
              <a:rPr dirty="0"/>
              <a:t> The "Micro" in </a:t>
            </a:r>
            <a:r>
              <a:rPr dirty="0" err="1"/>
              <a:t>Microsevices</a:t>
            </a:r>
            <a:r>
              <a:rPr dirty="0"/>
              <a:t>!</a:t>
            </a:r>
          </a:p>
          <a:p>
            <a:r>
              <a:rPr dirty="0"/>
              <a:t> Entities should be</a:t>
            </a:r>
            <a:r>
              <a:rPr b="1" dirty="0"/>
              <a:t> cohesive</a:t>
            </a:r>
          </a:p>
          <a:p>
            <a:r>
              <a:rPr dirty="0"/>
              <a:t> SRP (Single Responsibility Principle</a:t>
            </a:r>
            <a:r>
              <a:rPr lang="en-US" dirty="0"/>
              <a:t>)</a:t>
            </a:r>
            <a:endParaRPr dirty="0"/>
          </a:p>
          <a:p>
            <a:pPr lvl="1"/>
            <a:r>
              <a:rPr b="1" dirty="0"/>
              <a:t> One</a:t>
            </a:r>
            <a:r>
              <a:rPr dirty="0"/>
              <a:t> business function</a:t>
            </a:r>
          </a:p>
          <a:p>
            <a:r>
              <a:rPr dirty="0"/>
              <a:t> Not</a:t>
            </a:r>
            <a:r>
              <a:rPr b="1" dirty="0"/>
              <a:t> necessarily</a:t>
            </a:r>
            <a:r>
              <a:rPr dirty="0"/>
              <a:t> small in size</a:t>
            </a:r>
          </a:p>
          <a:p>
            <a:pPr lvl="1"/>
            <a:r>
              <a:rPr dirty="0"/>
              <a:t> (See next slide)</a:t>
            </a:r>
          </a:p>
          <a:p>
            <a:pPr lvl="1"/>
            <a:r>
              <a:rPr dirty="0"/>
              <a:t> But as as small as possible.</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Principle 5: Complete</a:t>
            </a:r>
          </a:p>
        </p:txBody>
      </p:sp>
      <p:sp>
        <p:nvSpPr>
          <p:cNvPr id="3" name="Content Placeholder 2"/>
          <p:cNvSpPr>
            <a:spLocks noGrp="1"/>
          </p:cNvSpPr>
          <p:nvPr>
            <p:ph idx="1"/>
          </p:nvPr>
        </p:nvSpPr>
        <p:spPr/>
        <p:txBody>
          <a:bodyPr/>
          <a:lstStyle/>
          <a:p>
            <a:r>
              <a:t> Minimize coupling With Other Services</a:t>
            </a:r>
          </a:p>
          <a:p>
            <a:pPr lvl="1"/>
            <a:r>
              <a:t> Tight Coupling limits reusability.</a:t>
            </a:r>
          </a:p>
          <a:p>
            <a:r>
              <a:t> Should fully accomplish business function</a:t>
            </a:r>
          </a:p>
          <a:p>
            <a:pPr lvl="1"/>
            <a:r>
              <a:t> Don't "split" servicess for the sake of it</a:t>
            </a:r>
          </a:p>
          <a:p>
            <a:pPr lvl="1"/>
            <a:r>
              <a:t> Each module is as big as it needs to be</a:t>
            </a:r>
          </a:p>
          <a:p>
            <a:pPr lvl="1"/>
            <a:r>
              <a:t> "Micro" doesn't</a:t>
            </a:r>
            <a:r>
              <a:rPr b="1"/>
              <a:t> always</a:t>
            </a:r>
            <a:r>
              <a:t> mean small</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Microservices and Containers</a:t>
            </a:r>
          </a:p>
        </p:txBody>
      </p:sp>
      <p:sp>
        <p:nvSpPr>
          <p:cNvPr id="3" name="Content Placeholder 2"/>
          <p:cNvSpPr>
            <a:spLocks noGrp="1"/>
          </p:cNvSpPr>
          <p:nvPr>
            <p:ph idx="1"/>
          </p:nvPr>
        </p:nvSpPr>
        <p:spPr/>
        <p:txBody>
          <a:bodyPr/>
          <a:lstStyle/>
          <a:p>
            <a:r>
              <a:t> Container frameworks facilitate microservices.</a:t>
            </a:r>
          </a:p>
          <a:p>
            <a:r>
              <a:t> Kubernetes PODs</a:t>
            </a:r>
          </a:p>
          <a:p>
            <a:pPr lvl="1"/>
            <a:r>
              <a:t> Allows groups of containers to run together.</a:t>
            </a:r>
          </a:p>
          <a:p>
            <a:pPr lvl="1"/>
            <a:r>
              <a:t> facilitates microservices.</a:t>
            </a:r>
          </a:p>
        </p:txBody>
      </p:sp>
      <p:pic>
        <p:nvPicPr>
          <p:cNvPr id="5" name="Picture 4">
            <a:extLst>
              <a:ext uri="{FF2B5EF4-FFF2-40B4-BE49-F238E27FC236}">
                <a16:creationId xmlns:a16="http://schemas.microsoft.com/office/drawing/2014/main" id="{3CF28F9B-CD32-5C49-82BA-7F0E0124EE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8450" y="3429937"/>
            <a:ext cx="3479800" cy="30861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Remote Procedure Calls: RPC</a:t>
            </a:r>
          </a:p>
        </p:txBody>
      </p:sp>
      <p:sp>
        <p:nvSpPr>
          <p:cNvPr id="3" name="Content Placeholder 2"/>
          <p:cNvSpPr>
            <a:spLocks noGrp="1"/>
          </p:cNvSpPr>
          <p:nvPr>
            <p:ph idx="1"/>
          </p:nvPr>
        </p:nvSpPr>
        <p:spPr/>
        <p:txBody>
          <a:bodyPr/>
          <a:lstStyle/>
          <a:p>
            <a:r>
              <a:t> Distributed Systems: Need to remotely execute code</a:t>
            </a:r>
          </a:p>
          <a:p>
            <a:r>
              <a:t> Interface Definition Language (IDL)</a:t>
            </a:r>
          </a:p>
          <a:p>
            <a:pPr lvl="1"/>
            <a:r>
              <a:t> Facilitates communication from client to server</a:t>
            </a:r>
          </a:p>
          <a:p>
            <a:r>
              <a:t> Early RPC has no failure protocol</a:t>
            </a:r>
          </a:p>
          <a:p>
            <a:pPr lvl="1"/>
            <a:r>
              <a:t> No guaranteed delivery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Message Queuing</a:t>
            </a:r>
          </a:p>
        </p:txBody>
      </p:sp>
      <p:sp>
        <p:nvSpPr>
          <p:cNvPr id="3" name="Content Placeholder 2"/>
          <p:cNvSpPr>
            <a:spLocks noGrp="1"/>
          </p:cNvSpPr>
          <p:nvPr>
            <p:ph idx="1"/>
          </p:nvPr>
        </p:nvSpPr>
        <p:spPr/>
        <p:txBody>
          <a:bodyPr/>
          <a:lstStyle/>
          <a:p>
            <a:r>
              <a:t> IBM MQSeries: Saw communication as series of messages</a:t>
            </a:r>
          </a:p>
          <a:p>
            <a:pPr lvl="1"/>
            <a:r>
              <a:t> allowed reliable delivery</a:t>
            </a:r>
          </a:p>
          <a:p>
            <a:pPr lvl="1"/>
            <a:r>
              <a:t> more failure tolerant</a:t>
            </a:r>
          </a:p>
          <a:p>
            <a:r>
              <a:t> Decouple Client from Server</a:t>
            </a:r>
          </a:p>
          <a:p>
            <a:pPr lvl="1"/>
            <a:r>
              <a:t> More reliable</a:t>
            </a:r>
          </a:p>
          <a:p>
            <a:pPr lvl="1"/>
            <a:r>
              <a:t> Loose Coupled</a:t>
            </a:r>
          </a:p>
          <a:p>
            <a:r>
              <a:t> Message Infrastructure has steep requirements.</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PTUM STANDARD 2017" val="4vWbWCwr"/>
  <p:tag name="ARTICULATE_DESIGN_ID_TEKSYSTEMS_2012" val="tv4L4C3D"/>
  <p:tag name="ARTICULATE_PROJECT_OPEN" val="0"/>
  <p:tag name="ARTICULATE_SLIDE_COUNT" val="15"/>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ptum Standard 2017">
  <a:themeElements>
    <a:clrScheme name="Custom 1">
      <a:dk1>
        <a:srgbClr val="55565A"/>
      </a:dk1>
      <a:lt1>
        <a:srgbClr val="FFFFFF"/>
      </a:lt1>
      <a:dk2>
        <a:srgbClr val="55565A"/>
      </a:dk2>
      <a:lt2>
        <a:srgbClr val="FFFFFF"/>
      </a:lt2>
      <a:accent1>
        <a:srgbClr val="E87722"/>
      </a:accent1>
      <a:accent2>
        <a:srgbClr val="F2AA00"/>
      </a:accent2>
      <a:accent3>
        <a:srgbClr val="63666A"/>
      </a:accent3>
      <a:accent4>
        <a:srgbClr val="888B8D"/>
      </a:accent4>
      <a:accent5>
        <a:srgbClr val="B1B3B3"/>
      </a:accent5>
      <a:accent6>
        <a:srgbClr val="D0D0CE"/>
      </a:accent6>
      <a:hlink>
        <a:srgbClr val="E87722"/>
      </a:hlink>
      <a:folHlink>
        <a:srgbClr val="63666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thm15="http://schemas.microsoft.com/office/thememl/2012/main" name="Optum Template Standard - 2017 - 07.17.17.potx" id="{C39B315F-E85D-43A3-9328-CD1941EC451E}" vid="{41A285A3-CDD9-43C3-A1DE-8F1659166C2A}"/>
    </a:ext>
  </a:extLst>
</a:theme>
</file>

<file path=ppt/theme/theme2.xml><?xml version="1.0" encoding="utf-8"?>
<a:theme xmlns:a="http://schemas.openxmlformats.org/drawingml/2006/main" name="TEKsystems_2012">
  <a:themeElements>
    <a:clrScheme name="TEK2012">
      <a:dk1>
        <a:srgbClr val="000000"/>
      </a:dk1>
      <a:lt1>
        <a:srgbClr val="FFFFFF"/>
      </a:lt1>
      <a:dk2>
        <a:srgbClr val="021A32"/>
      </a:dk2>
      <a:lt2>
        <a:srgbClr val="E8EAEB"/>
      </a:lt2>
      <a:accent1>
        <a:srgbClr val="007698"/>
      </a:accent1>
      <a:accent2>
        <a:srgbClr val="0095D3"/>
      </a:accent2>
      <a:accent3>
        <a:srgbClr val="666666"/>
      </a:accent3>
      <a:accent4>
        <a:srgbClr val="CCCCCC"/>
      </a:accent4>
      <a:accent5>
        <a:srgbClr val="8DC63F"/>
      </a:accent5>
      <a:accent6>
        <a:srgbClr val="F8971D"/>
      </a:accent6>
      <a:hlink>
        <a:srgbClr val="0095D3"/>
      </a:hlink>
      <a:folHlink>
        <a:srgbClr val="99999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tlCol="0">
        <a:spAutoFit/>
      </a:bodyPr>
      <a:lstStyle>
        <a:defPPr>
          <a:defRPr dirty="0"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8016259E5869646A4BD8B7D867C8A8B" ma:contentTypeVersion="" ma:contentTypeDescription="Create a new document." ma:contentTypeScope="" ma:versionID="338f88a2fcd537546f99bb54043719d3">
  <xsd:schema xmlns:xsd="http://www.w3.org/2001/XMLSchema" xmlns:xs="http://www.w3.org/2001/XMLSchema" xmlns:p="http://schemas.microsoft.com/office/2006/metadata/properties" targetNamespace="http://schemas.microsoft.com/office/2006/metadata/properties" ma:root="true" ma:fieldsID="b2384c6cc0088fcedbaf6edaf557def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6061008-FA8B-4812-893A-2C97FA38714D}">
  <ds:schemaRefs>
    <ds:schemaRef ds:uri="http://schemas.microsoft.com/sharepoint/v3/contenttype/forms"/>
  </ds:schemaRefs>
</ds:datastoreItem>
</file>

<file path=customXml/itemProps2.xml><?xml version="1.0" encoding="utf-8"?>
<ds:datastoreItem xmlns:ds="http://schemas.openxmlformats.org/officeDocument/2006/customXml" ds:itemID="{52513D05-07E8-43E4-A117-587A8D1AF89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AC93C13E-E258-41A0-BBD1-F980043E5914}">
  <ds:schemaRefs>
    <ds:schemaRef ds:uri="http://schemas.microsoft.com/office/infopath/2007/PartnerControls"/>
    <ds:schemaRef ds:uri="http://purl.org/dc/elements/1.1/"/>
    <ds:schemaRef ds:uri="http://purl.org/dc/dcmitype/"/>
    <ds:schemaRef ds:uri="http://purl.org/dc/terms/"/>
    <ds:schemaRef ds:uri="http://schemas.microsoft.com/office/2006/metadata/properties"/>
    <ds:schemaRef ds:uri="http://schemas.openxmlformats.org/package/2006/metadata/core-properties"/>
    <ds:schemaRef ds:uri="http://schemas.microsoft.com/office/2006/documentManagement/typ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1080</TotalTime>
  <Words>3520</Words>
  <Application>Microsoft Macintosh PowerPoint</Application>
  <PresentationFormat>On-screen Show (4:3)</PresentationFormat>
  <Paragraphs>832</Paragraphs>
  <Slides>72</Slides>
  <Notes>58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72</vt:i4>
      </vt:variant>
    </vt:vector>
  </HeadingPairs>
  <TitlesOfParts>
    <vt:vector size="82" baseType="lpstr">
      <vt:lpstr>ＭＳ Ｐゴシック</vt:lpstr>
      <vt:lpstr>Arial</vt:lpstr>
      <vt:lpstr>Arial Black</vt:lpstr>
      <vt:lpstr>Arial Bold</vt:lpstr>
      <vt:lpstr>Calibri</vt:lpstr>
      <vt:lpstr>Courier New</vt:lpstr>
      <vt:lpstr>Osaka</vt:lpstr>
      <vt:lpstr>Segoe UI</vt:lpstr>
      <vt:lpstr>Optum Standard 2017</vt:lpstr>
      <vt:lpstr>TEKsystems_2012</vt:lpstr>
      <vt:lpstr>API</vt:lpstr>
      <vt:lpstr>API Introduction</vt:lpstr>
      <vt:lpstr>Introduction</vt:lpstr>
      <vt:lpstr>What is an API?</vt:lpstr>
      <vt:lpstr>History</vt:lpstr>
      <vt:lpstr>Early History of APIs: Libraries</vt:lpstr>
      <vt:lpstr>Object Oriented APIs</vt:lpstr>
      <vt:lpstr>Remote Procedure Calls: RPC</vt:lpstr>
      <vt:lpstr>Message Queuing</vt:lpstr>
      <vt:lpstr>Web Services</vt:lpstr>
      <vt:lpstr>Web APIs</vt:lpstr>
      <vt:lpstr>Google Maps</vt:lpstr>
      <vt:lpstr>Twitter</vt:lpstr>
      <vt:lpstr>Web Services</vt:lpstr>
      <vt:lpstr>SOAP Web Services</vt:lpstr>
      <vt:lpstr>SOAP</vt:lpstr>
      <vt:lpstr>SOAP and State</vt:lpstr>
      <vt:lpstr>SOAP Disadvantages</vt:lpstr>
      <vt:lpstr>REST</vt:lpstr>
      <vt:lpstr>Protocols and Data Formats</vt:lpstr>
      <vt:lpstr>Introduction</vt:lpstr>
      <vt:lpstr>Communication Requirements</vt:lpstr>
      <vt:lpstr>Elements of Communication:</vt:lpstr>
      <vt:lpstr>Communication Terms</vt:lpstr>
      <vt:lpstr>Serialization</vt:lpstr>
      <vt:lpstr>Serialization Options</vt:lpstr>
      <vt:lpstr>Platform-Specific Serialization</vt:lpstr>
      <vt:lpstr>XML</vt:lpstr>
      <vt:lpstr>XML Example</vt:lpstr>
      <vt:lpstr>JSON</vt:lpstr>
      <vt:lpstr>JSON Example</vt:lpstr>
      <vt:lpstr>BSON</vt:lpstr>
      <vt:lpstr>Protocol Buffers (protobuf)</vt:lpstr>
      <vt:lpstr>Thrift</vt:lpstr>
      <vt:lpstr>Bond</vt:lpstr>
      <vt:lpstr>Avro</vt:lpstr>
      <vt:lpstr>Parquet</vt:lpstr>
      <vt:lpstr>Comparison</vt:lpstr>
      <vt:lpstr>Protocols</vt:lpstr>
      <vt:lpstr>SOAP</vt:lpstr>
      <vt:lpstr>REST</vt:lpstr>
      <vt:lpstr>GRPC</vt:lpstr>
      <vt:lpstr>Authentication</vt:lpstr>
      <vt:lpstr>Intro</vt:lpstr>
      <vt:lpstr>The Problem</vt:lpstr>
      <vt:lpstr>HTTP Basic Authentication</vt:lpstr>
      <vt:lpstr>Spring Basic Authentiation</vt:lpstr>
      <vt:lpstr>Cross Site Network Forgery</vt:lpstr>
      <vt:lpstr>Introduction to JAX-WS</vt:lpstr>
      <vt:lpstr>Metro</vt:lpstr>
      <vt:lpstr>Jersey: JAX-RS Reference</vt:lpstr>
      <vt:lpstr>Spring Framework</vt:lpstr>
      <vt:lpstr>What is Spring Framework?</vt:lpstr>
      <vt:lpstr>Inversion of Control Container</vt:lpstr>
      <vt:lpstr>Advantages of IoC</vt:lpstr>
      <vt:lpstr>Spring Boot</vt:lpstr>
      <vt:lpstr>Spring Boot</vt:lpstr>
      <vt:lpstr>Microservices</vt:lpstr>
      <vt:lpstr>Monolithic Services</vt:lpstr>
      <vt:lpstr>What are Microservices?</vt:lpstr>
      <vt:lpstr>UNIX Philosophy</vt:lpstr>
      <vt:lpstr>Distributed Systems</vt:lpstr>
      <vt:lpstr>Microservice Advantages</vt:lpstr>
      <vt:lpstr>Microservice Architecture Advantages</vt:lpstr>
      <vt:lpstr>Microservices Design Principles</vt:lpstr>
      <vt:lpstr>The 5 Principles of Microservices Design and Implementation</vt:lpstr>
      <vt:lpstr>Principle 1: Elastic</vt:lpstr>
      <vt:lpstr>Principle 2: Resilient</vt:lpstr>
      <vt:lpstr>Principle 3: Composable</vt:lpstr>
      <vt:lpstr>Principle 4: Minimal</vt:lpstr>
      <vt:lpstr>Principle 5: Complete</vt:lpstr>
      <vt:lpstr>Microservices and Containers</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Optum PowerPoint template - 2017</dc:title>
  <dc:creator>Sandra Johnson</dc:creator>
  <cp:lastModifiedBy>Timothy Fox</cp:lastModifiedBy>
  <cp:revision>84</cp:revision>
  <dcterms:created xsi:type="dcterms:W3CDTF">2017-05-18T19:46:44Z</dcterms:created>
  <dcterms:modified xsi:type="dcterms:W3CDTF">2018-07-05T21:45:03Z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0x01010098016259E5869646A4BD8B7D867C8A8B</vt:lpwstr>
  </property>
  <property fmtid="{D5CDD505-2E9C-101B-9397-08002B2CF9AE}" pid="3" name="ArticulateGUID">
    <vt:lpwstr>EE8797A5-1000-479E-835A-123914F63E38</vt:lpwstr>
  </property>
  <property fmtid="{D5CDD505-2E9C-101B-9397-08002B2CF9AE}" pid="4" name="ArticulatePath">
    <vt:lpwstr>Optum Template Standard 2017</vt:lpwstr>
  </property>
</Properties>
</file>